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F868A-2154-419B-A10D-23FF75C13CB8}" type="doc">
      <dgm:prSet loTypeId="urn:microsoft.com/office/officeart/2008/layout/RadialCluster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D0907B9-BEA0-4FEC-93BB-06CACD83B3EF}">
      <dgm:prSet phldrT="[Текст]"/>
      <dgm:spPr>
        <a:ln w="6350">
          <a:solidFill>
            <a:srgbClr val="00B0F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b="1" i="1" dirty="0" smtClean="0">
              <a:solidFill>
                <a:srgbClr val="C00000"/>
              </a:solidFill>
            </a:rPr>
            <a:t>Засоби індивідуального захисту</a:t>
          </a:r>
          <a:endParaRPr lang="ru-RU" b="1" i="1" dirty="0">
            <a:solidFill>
              <a:srgbClr val="C00000"/>
            </a:solidFill>
          </a:endParaRPr>
        </a:p>
      </dgm:t>
    </dgm:pt>
    <dgm:pt modelId="{017D57C9-F94F-4BA9-BB26-B08FDB5BBED7}" type="parTrans" cxnId="{FE5EAD48-3C5A-4ACE-BF15-048163EBF662}">
      <dgm:prSet/>
      <dgm:spPr/>
      <dgm:t>
        <a:bodyPr/>
        <a:lstStyle/>
        <a:p>
          <a:endParaRPr lang="ru-RU"/>
        </a:p>
      </dgm:t>
    </dgm:pt>
    <dgm:pt modelId="{675B9807-B9FB-4E03-9178-CDE88C07E03D}" type="sibTrans" cxnId="{FE5EAD48-3C5A-4ACE-BF15-048163EBF662}">
      <dgm:prSet/>
      <dgm:spPr/>
      <dgm:t>
        <a:bodyPr/>
        <a:lstStyle/>
        <a:p>
          <a:endParaRPr lang="ru-RU"/>
        </a:p>
      </dgm:t>
    </dgm:pt>
    <dgm:pt modelId="{85C03EAC-E6E0-43C8-8447-5FA75003021E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b="0" i="1" dirty="0" smtClean="0">
              <a:solidFill>
                <a:srgbClr val="00B0F0"/>
              </a:solidFill>
            </a:rPr>
            <a:t>Засоби захисту органів дихання</a:t>
          </a:r>
          <a:endParaRPr lang="ru-RU" b="0" i="1" dirty="0">
            <a:solidFill>
              <a:srgbClr val="00B0F0"/>
            </a:solidFill>
          </a:endParaRPr>
        </a:p>
      </dgm:t>
    </dgm:pt>
    <dgm:pt modelId="{AB5F894B-4E43-4031-8F35-11346BEB94A1}" type="parTrans" cxnId="{492F354B-01D1-444E-9A3B-949A7F89DE11}">
      <dgm:prSet/>
      <dgm:spPr/>
      <dgm:t>
        <a:bodyPr/>
        <a:lstStyle/>
        <a:p>
          <a:endParaRPr lang="ru-RU"/>
        </a:p>
      </dgm:t>
    </dgm:pt>
    <dgm:pt modelId="{C276871B-4A91-470A-AC0C-D8A52AB6DE40}" type="sibTrans" cxnId="{492F354B-01D1-444E-9A3B-949A7F89DE11}">
      <dgm:prSet/>
      <dgm:spPr/>
      <dgm:t>
        <a:bodyPr/>
        <a:lstStyle/>
        <a:p>
          <a:endParaRPr lang="ru-RU"/>
        </a:p>
      </dgm:t>
    </dgm:pt>
    <dgm:pt modelId="{D7CCEF93-E4C3-4290-8868-577BDD003E0C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i="1" dirty="0" smtClean="0">
              <a:solidFill>
                <a:schemeClr val="accent3">
                  <a:lumMod val="75000"/>
                </a:schemeClr>
              </a:solidFill>
            </a:rPr>
            <a:t>Медичні засоби захисту</a:t>
          </a:r>
          <a:endParaRPr lang="ru-RU" i="1" dirty="0">
            <a:solidFill>
              <a:schemeClr val="accent3">
                <a:lumMod val="75000"/>
              </a:schemeClr>
            </a:solidFill>
          </a:endParaRPr>
        </a:p>
      </dgm:t>
    </dgm:pt>
    <dgm:pt modelId="{D996D9BA-38D3-473F-BB85-0636564CA69C}" type="parTrans" cxnId="{806D42CB-4512-46BC-B5A2-92667DA0CA3A}">
      <dgm:prSet/>
      <dgm:spPr/>
      <dgm:t>
        <a:bodyPr/>
        <a:lstStyle/>
        <a:p>
          <a:endParaRPr lang="ru-RU"/>
        </a:p>
      </dgm:t>
    </dgm:pt>
    <dgm:pt modelId="{83C328AD-ED5B-473E-800C-77AF72A41181}" type="sibTrans" cxnId="{806D42CB-4512-46BC-B5A2-92667DA0CA3A}">
      <dgm:prSet/>
      <dgm:spPr/>
      <dgm:t>
        <a:bodyPr/>
        <a:lstStyle/>
        <a:p>
          <a:endParaRPr lang="ru-RU"/>
        </a:p>
      </dgm:t>
    </dgm:pt>
    <dgm:pt modelId="{32E2676D-A1C7-4D5E-87D1-13B596076603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uk-UA" i="1" dirty="0" smtClean="0">
              <a:solidFill>
                <a:srgbClr val="7030A0"/>
              </a:solidFill>
            </a:rPr>
            <a:t>Засоби захисту шкіри</a:t>
          </a:r>
          <a:endParaRPr lang="ru-RU" i="1" dirty="0">
            <a:solidFill>
              <a:srgbClr val="7030A0"/>
            </a:solidFill>
          </a:endParaRPr>
        </a:p>
      </dgm:t>
    </dgm:pt>
    <dgm:pt modelId="{4279C1F7-317A-4319-B28F-E49B42AFA679}" type="parTrans" cxnId="{9AD54223-AB65-40C4-96C0-48C5E3093D0F}">
      <dgm:prSet/>
      <dgm:spPr/>
      <dgm:t>
        <a:bodyPr/>
        <a:lstStyle/>
        <a:p>
          <a:endParaRPr lang="ru-RU"/>
        </a:p>
      </dgm:t>
    </dgm:pt>
    <dgm:pt modelId="{9E254711-7A4A-42AD-AC7C-DB103AED871B}" type="sibTrans" cxnId="{9AD54223-AB65-40C4-96C0-48C5E3093D0F}">
      <dgm:prSet/>
      <dgm:spPr/>
      <dgm:t>
        <a:bodyPr/>
        <a:lstStyle/>
        <a:p>
          <a:endParaRPr lang="ru-RU"/>
        </a:p>
      </dgm:t>
    </dgm:pt>
    <dgm:pt modelId="{70C4DAC1-4469-4EDE-A8B1-A2D3F16EC3D0}" type="pres">
      <dgm:prSet presAssocID="{4E3F868A-2154-419B-A10D-23FF75C13C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59C5EA-A994-4AE4-A7FE-30F206976568}" type="pres">
      <dgm:prSet presAssocID="{BD0907B9-BEA0-4FEC-93BB-06CACD83B3EF}" presName="singleCycle" presStyleCnt="0"/>
      <dgm:spPr/>
    </dgm:pt>
    <dgm:pt modelId="{279C9501-AC05-4CA4-9B09-E28DEA0E252E}" type="pres">
      <dgm:prSet presAssocID="{BD0907B9-BEA0-4FEC-93BB-06CACD83B3EF}" presName="singleCenter" presStyleLbl="node1" presStyleIdx="0" presStyleCnt="4" custScaleX="275421" custScaleY="88550" custLinFactNeighborX="282" custLinFactNeighborY="-1088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572EC42-D3A4-44AF-9FF7-E304A618A29E}" type="pres">
      <dgm:prSet presAssocID="{AB5F894B-4E43-4031-8F35-11346BEB94A1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F0572AF-5B6D-47A0-8843-31B3B082EA1F}" type="pres">
      <dgm:prSet presAssocID="{85C03EAC-E6E0-43C8-8447-5FA75003021E}" presName="text0" presStyleLbl="node1" presStyleIdx="1" presStyleCnt="4" custScaleX="33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A565F-1917-4FE0-B5E0-8947560ADD04}" type="pres">
      <dgm:prSet presAssocID="{D996D9BA-38D3-473F-BB85-0636564CA69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DAFFE061-7BEE-4D6A-98B0-A83AF01A54D8}" type="pres">
      <dgm:prSet presAssocID="{D7CCEF93-E4C3-4290-8868-577BDD003E0C}" presName="text0" presStyleLbl="node1" presStyleIdx="2" presStyleCnt="4" custScaleX="245342" custRadScaleRad="128674" custRadScaleInc="-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068F6-0143-4092-9597-A7E9F89092DA}" type="pres">
      <dgm:prSet presAssocID="{4279C1F7-317A-4319-B28F-E49B42AFA67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D0A97853-2E03-4435-B964-058BD9C391A0}" type="pres">
      <dgm:prSet presAssocID="{32E2676D-A1C7-4D5E-87D1-13B596076603}" presName="text0" presStyleLbl="node1" presStyleIdx="3" presStyleCnt="4" custScaleX="245340" custRadScaleRad="163592" custRadScaleInc="-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29523-A34C-449A-91D1-8A3B138A4339}" type="presOf" srcId="{4279C1F7-317A-4319-B28F-E49B42AFA679}" destId="{140068F6-0143-4092-9597-A7E9F89092DA}" srcOrd="0" destOrd="0" presId="urn:microsoft.com/office/officeart/2008/layout/RadialCluster"/>
    <dgm:cxn modelId="{885985D6-F966-48B1-AA39-FE53B751F0BE}" type="presOf" srcId="{AB5F894B-4E43-4031-8F35-11346BEB94A1}" destId="{0572EC42-D3A4-44AF-9FF7-E304A618A29E}" srcOrd="0" destOrd="0" presId="urn:microsoft.com/office/officeart/2008/layout/RadialCluster"/>
    <dgm:cxn modelId="{03ECC9E7-C679-4B8A-8EA0-393C20A432C3}" type="presOf" srcId="{D7CCEF93-E4C3-4290-8868-577BDD003E0C}" destId="{DAFFE061-7BEE-4D6A-98B0-A83AF01A54D8}" srcOrd="0" destOrd="0" presId="urn:microsoft.com/office/officeart/2008/layout/RadialCluster"/>
    <dgm:cxn modelId="{3FF84561-1F85-4033-913A-561419E7A62A}" type="presOf" srcId="{D996D9BA-38D3-473F-BB85-0636564CA69C}" destId="{C3EA565F-1917-4FE0-B5E0-8947560ADD04}" srcOrd="0" destOrd="0" presId="urn:microsoft.com/office/officeart/2008/layout/RadialCluster"/>
    <dgm:cxn modelId="{9AD54223-AB65-40C4-96C0-48C5E3093D0F}" srcId="{BD0907B9-BEA0-4FEC-93BB-06CACD83B3EF}" destId="{32E2676D-A1C7-4D5E-87D1-13B596076603}" srcOrd="2" destOrd="0" parTransId="{4279C1F7-317A-4319-B28F-E49B42AFA679}" sibTransId="{9E254711-7A4A-42AD-AC7C-DB103AED871B}"/>
    <dgm:cxn modelId="{492F354B-01D1-444E-9A3B-949A7F89DE11}" srcId="{BD0907B9-BEA0-4FEC-93BB-06CACD83B3EF}" destId="{85C03EAC-E6E0-43C8-8447-5FA75003021E}" srcOrd="0" destOrd="0" parTransId="{AB5F894B-4E43-4031-8F35-11346BEB94A1}" sibTransId="{C276871B-4A91-470A-AC0C-D8A52AB6DE40}"/>
    <dgm:cxn modelId="{806D42CB-4512-46BC-B5A2-92667DA0CA3A}" srcId="{BD0907B9-BEA0-4FEC-93BB-06CACD83B3EF}" destId="{D7CCEF93-E4C3-4290-8868-577BDD003E0C}" srcOrd="1" destOrd="0" parTransId="{D996D9BA-38D3-473F-BB85-0636564CA69C}" sibTransId="{83C328AD-ED5B-473E-800C-77AF72A41181}"/>
    <dgm:cxn modelId="{A29CD5AA-742E-4000-8EB6-A423A27234E7}" type="presOf" srcId="{85C03EAC-E6E0-43C8-8447-5FA75003021E}" destId="{3F0572AF-5B6D-47A0-8843-31B3B082EA1F}" srcOrd="0" destOrd="0" presId="urn:microsoft.com/office/officeart/2008/layout/RadialCluster"/>
    <dgm:cxn modelId="{FE5EAD48-3C5A-4ACE-BF15-048163EBF662}" srcId="{4E3F868A-2154-419B-A10D-23FF75C13CB8}" destId="{BD0907B9-BEA0-4FEC-93BB-06CACD83B3EF}" srcOrd="0" destOrd="0" parTransId="{017D57C9-F94F-4BA9-BB26-B08FDB5BBED7}" sibTransId="{675B9807-B9FB-4E03-9178-CDE88C07E03D}"/>
    <dgm:cxn modelId="{4F383C8E-6E1D-4F68-96C0-A85C53CA6861}" type="presOf" srcId="{BD0907B9-BEA0-4FEC-93BB-06CACD83B3EF}" destId="{279C9501-AC05-4CA4-9B09-E28DEA0E252E}" srcOrd="0" destOrd="0" presId="urn:microsoft.com/office/officeart/2008/layout/RadialCluster"/>
    <dgm:cxn modelId="{5EA87FD0-03A4-4FBB-9AC8-E1645742E987}" type="presOf" srcId="{32E2676D-A1C7-4D5E-87D1-13B596076603}" destId="{D0A97853-2E03-4435-B964-058BD9C391A0}" srcOrd="0" destOrd="0" presId="urn:microsoft.com/office/officeart/2008/layout/RadialCluster"/>
    <dgm:cxn modelId="{2564499B-8397-415F-85DD-5FCA88D6D7D1}" type="presOf" srcId="{4E3F868A-2154-419B-A10D-23FF75C13CB8}" destId="{70C4DAC1-4469-4EDE-A8B1-A2D3F16EC3D0}" srcOrd="0" destOrd="0" presId="urn:microsoft.com/office/officeart/2008/layout/RadialCluster"/>
    <dgm:cxn modelId="{4D220E0C-734B-4539-97B6-EC00C711CADC}" type="presParOf" srcId="{70C4DAC1-4469-4EDE-A8B1-A2D3F16EC3D0}" destId="{6659C5EA-A994-4AE4-A7FE-30F206976568}" srcOrd="0" destOrd="0" presId="urn:microsoft.com/office/officeart/2008/layout/RadialCluster"/>
    <dgm:cxn modelId="{40A283CE-6EAD-4DFD-AB17-406E7E5C65D0}" type="presParOf" srcId="{6659C5EA-A994-4AE4-A7FE-30F206976568}" destId="{279C9501-AC05-4CA4-9B09-E28DEA0E252E}" srcOrd="0" destOrd="0" presId="urn:microsoft.com/office/officeart/2008/layout/RadialCluster"/>
    <dgm:cxn modelId="{EB273FB2-F339-4187-A725-1765276B7EF8}" type="presParOf" srcId="{6659C5EA-A994-4AE4-A7FE-30F206976568}" destId="{0572EC42-D3A4-44AF-9FF7-E304A618A29E}" srcOrd="1" destOrd="0" presId="urn:microsoft.com/office/officeart/2008/layout/RadialCluster"/>
    <dgm:cxn modelId="{7B2D8D19-2B0B-4170-98F9-45CB3F8C42AB}" type="presParOf" srcId="{6659C5EA-A994-4AE4-A7FE-30F206976568}" destId="{3F0572AF-5B6D-47A0-8843-31B3B082EA1F}" srcOrd="2" destOrd="0" presId="urn:microsoft.com/office/officeart/2008/layout/RadialCluster"/>
    <dgm:cxn modelId="{5A613AA4-2079-4E68-9FBC-A4571FE2F82D}" type="presParOf" srcId="{6659C5EA-A994-4AE4-A7FE-30F206976568}" destId="{C3EA565F-1917-4FE0-B5E0-8947560ADD04}" srcOrd="3" destOrd="0" presId="urn:microsoft.com/office/officeart/2008/layout/RadialCluster"/>
    <dgm:cxn modelId="{247B3715-D7BC-4DCF-A8E6-8D3187E23FF1}" type="presParOf" srcId="{6659C5EA-A994-4AE4-A7FE-30F206976568}" destId="{DAFFE061-7BEE-4D6A-98B0-A83AF01A54D8}" srcOrd="4" destOrd="0" presId="urn:microsoft.com/office/officeart/2008/layout/RadialCluster"/>
    <dgm:cxn modelId="{CCD97272-5CD8-4256-852A-CE00CDC022EA}" type="presParOf" srcId="{6659C5EA-A994-4AE4-A7FE-30F206976568}" destId="{140068F6-0143-4092-9597-A7E9F89092DA}" srcOrd="5" destOrd="0" presId="urn:microsoft.com/office/officeart/2008/layout/RadialCluster"/>
    <dgm:cxn modelId="{F60A1A21-81A6-47DC-866D-8BD442FB5AF6}" type="presParOf" srcId="{6659C5EA-A994-4AE4-A7FE-30F206976568}" destId="{D0A97853-2E03-4435-B964-058BD9C391A0}" srcOrd="6" destOrd="0" presId="urn:microsoft.com/office/officeart/2008/layout/RadialCluster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8EF603-7F0B-455C-ABED-50391F2A1FAC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7FDBAA-0AF7-41A6-A312-FAF21107E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992B72-ABD8-46B5-BF1A-F2FCAB8EE9D8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D9666D-91E4-44B2-A999-21C5F2E20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2364-A02E-4D92-88E8-3EE8BAA956BD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8297A-F9A7-4DB6-AEC0-0C0513E0B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A05B-1673-4E00-A7B2-C802F0D48FF9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C71B-EB0F-4F99-BE92-6F72CEBA2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3DA1-B61F-4571-91CD-07A9CDBA274C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640E-398D-40DA-8055-281CF9BE8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D3D9-01EF-44CA-9A0E-B1ED2DF051FF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242D-CAC2-48C1-9886-DF8EDC82D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7BE7-6F77-4387-A0DB-A9B484B2967F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5330-942F-4F34-9F6C-7B92B22CB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AD17-6526-4530-A757-4177DC924387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A303-258C-4915-8173-D8824606F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6B13-83B2-49B7-BAD3-0D8AD128A574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10C2-B9A0-4104-8A70-5642FCDE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F257-7119-4B7A-9E6C-67843B026DC1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0FA4-1135-4AE8-8A5E-7B0D35E54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5FF7-9FC9-47CD-B6CD-75900C8B365A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8E44-C84C-4026-B819-FE9B244CE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FCE1-3144-45FD-A28A-9354BC8ED547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8BD9-2E7E-425D-B8FA-322BDFD78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533D-2866-46C3-8C88-1406C94E851F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 Юхименко В.К.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DDAC-73ED-44DB-9230-6F4C4D2ED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78EA8-147A-49B9-A381-E4981ED12E08}" type="datetime1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@ Юхименко В.К.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6C2FD-09BA-427A-B667-8E81BC43F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/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764704"/>
            <a:ext cx="813690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i="1" dirty="0">
                <a:solidFill>
                  <a:srgbClr val="7030A0"/>
                </a:solidFill>
                <a:latin typeface="Impact" panose="020B0806030902050204" pitchFamily="34" charset="0"/>
              </a:rPr>
              <a:t>Засоби індивідуального захисту</a:t>
            </a:r>
            <a:endParaRPr lang="ru-RU" sz="4000" i="1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088" y="3429000"/>
            <a:ext cx="2665412" cy="252095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163" y="3429000"/>
            <a:ext cx="3168650" cy="252095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404664"/>
            <a:ext cx="7848872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Медичні засоби захисту</a:t>
            </a:r>
            <a:endParaRPr lang="ru-RU" sz="32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3789363"/>
            <a:ext cx="2592388" cy="251936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575" y="3797300"/>
            <a:ext cx="2592388" cy="25193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325" y="3797300"/>
            <a:ext cx="2592388" cy="251936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404664"/>
            <a:ext cx="7848872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Медичні засоби захисту</a:t>
            </a:r>
            <a:endParaRPr lang="ru-RU" sz="32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3789363"/>
            <a:ext cx="2592388" cy="25193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575" y="3789363"/>
            <a:ext cx="2592388" cy="251936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325" y="3789363"/>
            <a:ext cx="2592388" cy="251936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187450" y="908050"/>
            <a:ext cx="6913563" cy="309721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Індивідуальний захист – це ваше життя!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1413944"/>
            <a:ext cx="741682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B0F0"/>
                </a:solidFill>
                <a:latin typeface="Georgia" panose="02040502050405020303" pitchFamily="18" charset="0"/>
              </a:rPr>
              <a:t>Засоби захисту органів дихання</a:t>
            </a:r>
            <a:endParaRPr lang="ru-RU" sz="3200" b="1" i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653136"/>
            <a:ext cx="331236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фільтрувальні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75480" y="4656536"/>
            <a:ext cx="331236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ізолювальні</a:t>
            </a:r>
            <a:endParaRPr lang="ru-RU" sz="2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619672" y="2638080"/>
            <a:ext cx="2808312" cy="20150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2638080"/>
            <a:ext cx="2808312" cy="20150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476672"/>
            <a:ext cx="6552728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Фільтрувальні</a:t>
            </a:r>
            <a:endParaRPr lang="ru-RU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3500438"/>
            <a:ext cx="280828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протигази</a:t>
            </a:r>
            <a:endParaRPr 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2138" y="3498850"/>
            <a:ext cx="2952750" cy="137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респіратори</a:t>
            </a:r>
            <a:endParaRPr 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9350" y="3498850"/>
            <a:ext cx="2808288" cy="1370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в</a:t>
            </a:r>
            <a:r>
              <a:rPr lang="uk-UA" sz="28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атно-марлеві пов’язки</a:t>
            </a:r>
            <a:endParaRPr lang="ru-RU" sz="28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2" idx="2"/>
            <a:endCxn id="3" idx="0"/>
          </p:cNvCxnSpPr>
          <p:nvPr/>
        </p:nvCxnSpPr>
        <p:spPr>
          <a:xfrm flipH="1">
            <a:off x="1511660" y="1772816"/>
            <a:ext cx="3168352" cy="17281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</p:cNvCxnSpPr>
          <p:nvPr/>
        </p:nvCxnSpPr>
        <p:spPr>
          <a:xfrm>
            <a:off x="4565650" y="1772816"/>
            <a:ext cx="0" cy="17281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>
            <a:off x="4680012" y="1772816"/>
            <a:ext cx="2953448" cy="17258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664" y="548680"/>
            <a:ext cx="6192688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dirty="0">
                <a:solidFill>
                  <a:srgbClr val="002060"/>
                </a:solidFill>
              </a:rPr>
              <a:t>Протигази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852738"/>
            <a:ext cx="2447925" cy="28082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113" y="2852738"/>
            <a:ext cx="2808287" cy="28082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888" y="2832100"/>
            <a:ext cx="2879725" cy="280828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427552"/>
            <a:ext cx="6480720" cy="15841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dirty="0">
                <a:solidFill>
                  <a:srgbClr val="002060"/>
                </a:solidFill>
              </a:rPr>
              <a:t>Респіратори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3500438"/>
            <a:ext cx="2232025" cy="2592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3471863"/>
            <a:ext cx="2590800" cy="25923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25" y="3500438"/>
            <a:ext cx="2447925" cy="259238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548680"/>
            <a:ext cx="741682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rgbClr val="0070C0"/>
                </a:solidFill>
                <a:latin typeface="Georgia" panose="02040502050405020303" pitchFamily="18" charset="0"/>
              </a:rPr>
              <a:t>Ватно-марлеві пов’язки</a:t>
            </a:r>
            <a:endParaRPr lang="ru-RU" sz="32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3213100"/>
            <a:ext cx="2808287" cy="27368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263" y="3213100"/>
            <a:ext cx="2879725" cy="27368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620688"/>
            <a:ext cx="6624736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ізолювальні</a:t>
            </a:r>
            <a:endParaRPr lang="ru-RU" sz="4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6013" y="3500438"/>
            <a:ext cx="2808287" cy="28082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725" y="3500438"/>
            <a:ext cx="2808288" cy="28082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358" y="29890"/>
            <a:ext cx="7344816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7030A0"/>
                </a:solidFill>
              </a:rPr>
              <a:t>Засоби захисту шкіри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1628775"/>
            <a:ext cx="74533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33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Franklin Gothic Book</vt:lpstr>
      <vt:lpstr>Arial</vt:lpstr>
      <vt:lpstr>Franklin Gothic Medium</vt:lpstr>
      <vt:lpstr>Wingdings 2</vt:lpstr>
      <vt:lpstr>Calibri</vt:lpstr>
      <vt:lpstr>Impact</vt:lpstr>
      <vt:lpstr>Georgia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2013-11-05T16:23:31Z</dcterms:created>
  <dcterms:modified xsi:type="dcterms:W3CDTF">2015-11-30T11:33:59Z</dcterms:modified>
</cp:coreProperties>
</file>