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2221F-CBF1-4B22-85D8-D4D70AE55BA9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F8143BA-87E4-477B-A554-733DF18BD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3120-81B2-442B-A43B-39EFA6AEEBFF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C4B6-8663-4A51-B35D-9687F7AE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A7E1-7491-4142-AD09-4E3EB95D351D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807E-5586-4A38-ADE5-7CFEF66F4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4A69-9DDD-4B9C-A1E4-434FE77ECDFE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FB04-F1E5-4B49-8C28-560E6E244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22E7-A99A-4AD5-B6EB-EFCDB5882236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D352-3B05-4441-83E0-69F10C288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0B07-F5BF-4FFD-A096-B147436B9BFF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0A66-EBC8-4BB9-AA84-09E26DAA3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F7955-FF62-4D76-96D9-1CEF85111049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C10F-7CCD-4E7A-9C8F-43604F806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78BE-8BEA-49FF-AE2A-FBCD077D7D86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6196-65D7-4FE6-9BD4-4848B8315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D441-9349-48C9-9FBA-950A27634F80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5541-1E11-4887-BDD7-28EE55819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B11D-90D0-4739-B853-39453C1DB677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1BF2-53DB-4BCB-B013-32F1AECF6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E91B-DD6B-42F2-896C-60DCDA617900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4804-264A-4FDA-8ABB-BE177DD25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8C53ECBD-ECC4-4AFD-A48F-72F0B411A288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573437F7-61AC-4B81-B842-6ADB949E7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Mines_501556_fh000026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Panzermine_im_Schnitt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1258888" y="2060575"/>
            <a:ext cx="6577012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4800" b="1" i="1">
                <a:solidFill>
                  <a:srgbClr val="FF0000"/>
                </a:solidFill>
              </a:rPr>
              <a:t>«</a:t>
            </a:r>
            <a:r>
              <a:rPr lang="uk-UA" sz="4800" b="1" i="1">
                <a:solidFill>
                  <a:srgbClr val="FF0000"/>
                </a:solidFill>
                <a:latin typeface="Times New Roman" pitchFamily="18" charset="0"/>
              </a:rPr>
              <a:t>Основні види інженерних загороджень</a:t>
            </a:r>
            <a:r>
              <a:rPr lang="uk-UA" sz="4800" b="1" i="1">
                <a:solidFill>
                  <a:srgbClr val="FF000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684213" y="549275"/>
            <a:ext cx="7775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000000"/>
                </a:solidFill>
                <a:latin typeface="Times New Roman" pitchFamily="18" charset="0"/>
              </a:rPr>
              <a:t>Протипіхотні міни фугасного типу:</a:t>
            </a:r>
          </a:p>
          <a:p>
            <a:pPr algn="ctr"/>
            <a:r>
              <a:rPr lang="uk-UA" sz="3200">
                <a:solidFill>
                  <a:srgbClr val="000000"/>
                </a:solidFill>
                <a:latin typeface="Times New Roman" pitchFamily="18" charset="0"/>
              </a:rPr>
              <a:t>“Монета”, “Пелюсток”</a:t>
            </a:r>
            <a:r>
              <a:rPr lang="uk-UA" sz="32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253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670050"/>
            <a:ext cx="38893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5263" y="3778250"/>
            <a:ext cx="4364037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979613" y="908050"/>
            <a:ext cx="56880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000000"/>
                </a:solidFill>
                <a:latin typeface="Times New Roman" pitchFamily="18" charset="0"/>
              </a:rPr>
              <a:t>Протипіхотні осколкові міни</a:t>
            </a:r>
            <a:r>
              <a:rPr lang="uk-UA" sz="3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3200"/>
          </a:p>
        </p:txBody>
      </p:sp>
      <p:pic>
        <p:nvPicPr>
          <p:cNvPr id="23554" name="Рисунок 5" descr="http://upload.wikimedia.org/wikipedia/commons/thumb/f/f7/Mines_501556_fh000026.jpg/180px-Mines_501556_fh000026.jpg">
            <a:hlinkClick r:id="rId2" tooltip="&quot;Слева направо: Противопехотные мины M14 (США), Valmara 69 (Италия), VS-50 (Италия)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708150"/>
            <a:ext cx="446405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835150" y="1196975"/>
            <a:ext cx="5761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0000"/>
                </a:solidFill>
                <a:latin typeface="Times New Roman" pitchFamily="18" charset="0"/>
              </a:rPr>
              <a:t>Протитанкові надовби</a:t>
            </a:r>
            <a:endParaRPr lang="ru-RU" sz="360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2251075"/>
            <a:ext cx="25527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Файл:Aachen Höcker-bei-Walhe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663" y="2251075"/>
            <a:ext cx="45307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2843213" y="692150"/>
            <a:ext cx="4465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0000"/>
                </a:solidFill>
                <a:latin typeface="Times New Roman" pitchFamily="18" charset="0"/>
              </a:rPr>
              <a:t>Протитанковий      їжак </a:t>
            </a:r>
            <a:endParaRPr lang="ru-RU" sz="2800"/>
          </a:p>
        </p:txBody>
      </p:sp>
      <p:pic>
        <p:nvPicPr>
          <p:cNvPr id="15362" name="Picture 2" descr="Файл:Rozsoch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84313"/>
            <a:ext cx="58991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124075" y="765175"/>
            <a:ext cx="496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00"/>
                </a:solidFill>
                <a:latin typeface="Times New Roman" pitchFamily="18" charset="0"/>
              </a:rPr>
              <a:t>Колючий дріт </a:t>
            </a:r>
            <a:endParaRPr lang="ru-RU" sz="3200"/>
          </a:p>
        </p:txBody>
      </p:sp>
      <p:pic>
        <p:nvPicPr>
          <p:cNvPr id="16386" name="Picture 4" descr="Файл:Barbed wire, Melbourne 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43926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Файл:Gard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12875"/>
            <a:ext cx="3910012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203575" y="620713"/>
            <a:ext cx="302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0000"/>
                </a:solidFill>
                <a:latin typeface="Times New Roman" pitchFamily="18" charset="0"/>
              </a:rPr>
              <a:t>Спіраль   Бруно </a:t>
            </a:r>
            <a:endParaRPr lang="ru-RU" sz="2800"/>
          </a:p>
        </p:txBody>
      </p:sp>
      <p:pic>
        <p:nvPicPr>
          <p:cNvPr id="17410" name="Picture 2" descr="Файл:Tuolslen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8" y="1628775"/>
            <a:ext cx="698976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616200" y="836613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000000"/>
                </a:solidFill>
                <a:latin typeface="Times New Roman" pitchFamily="18" charset="0"/>
              </a:rPr>
              <a:t>Засіка</a:t>
            </a:r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570288"/>
            <a:ext cx="42608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82725"/>
            <a:ext cx="38369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051050" y="692150"/>
            <a:ext cx="496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000000"/>
                </a:solidFill>
                <a:latin typeface="Times New Roman" pitchFamily="18" charset="0"/>
              </a:rPr>
              <a:t>Часник</a:t>
            </a:r>
            <a:endParaRPr lang="ru-RU" sz="400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00175"/>
            <a:ext cx="428466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Файл:Caltrop D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400550"/>
            <a:ext cx="491331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180px-Calt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138" y="1400175"/>
            <a:ext cx="337026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987675" y="620713"/>
            <a:ext cx="3313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0000"/>
                </a:solidFill>
                <a:latin typeface="Times New Roman" pitchFamily="18" charset="0"/>
              </a:rPr>
              <a:t>С-185,"Гобі"</a:t>
            </a:r>
            <a:r>
              <a:rPr lang="uk-UA" sz="3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3600"/>
          </a:p>
        </p:txBody>
      </p:sp>
      <p:pic>
        <p:nvPicPr>
          <p:cNvPr id="20482" name="Picture 2" descr="Изображение:Goby compl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1484313"/>
            <a:ext cx="61896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116013" y="692150"/>
            <a:ext cx="6911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Мінно-вибухові загородження:</a:t>
            </a:r>
            <a:r>
              <a:rPr lang="uk-UA" sz="2800" i="1">
                <a:solidFill>
                  <a:srgbClr val="000000"/>
                </a:solidFill>
                <a:latin typeface="Times New Roman" pitchFamily="18" charset="0"/>
              </a:rPr>
              <a:t> протипіхотні та протитанкові міни</a:t>
            </a:r>
            <a:endParaRPr lang="ru-RU" sz="2800"/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42988" y="2276475"/>
            <a:ext cx="48244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Протитанкові  міни  бувають :</a:t>
            </a: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проти гусеничні;</a:t>
            </a: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протиднищеві;</a:t>
            </a: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проти бортові.</a:t>
            </a: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1507" name="Рисунок 6" descr="http://upload.wikimedia.org/wikipedia/commons/thumb/8/8c/Panzermine_im_Schnitt.jpg/180px-Panzermine_im_Schnitt.jpg">
            <a:hlinkClick r:id="rId2" tooltip="&quot;Противотанковая мина в разрезе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6538" y="3371850"/>
            <a:ext cx="41973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</TotalTime>
  <Words>39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Constantia</vt:lpstr>
      <vt:lpstr>Brush Script MT</vt:lpstr>
      <vt:lpstr>Calibri</vt:lpstr>
      <vt:lpstr>Franklin Gothic Book</vt:lpstr>
      <vt:lpstr>Rage Italic</vt:lpstr>
      <vt:lpstr>Times New Roman</vt:lpstr>
      <vt:lpstr>Кнопка</vt:lpstr>
      <vt:lpstr>Кнопка</vt:lpstr>
      <vt:lpstr>Кнопка</vt:lpstr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admin</cp:lastModifiedBy>
  <cp:revision>6</cp:revision>
  <dcterms:created xsi:type="dcterms:W3CDTF">2014-04-29T19:50:37Z</dcterms:created>
  <dcterms:modified xsi:type="dcterms:W3CDTF">2015-11-30T11:27:06Z</dcterms:modified>
</cp:coreProperties>
</file>