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877" autoAdjust="0"/>
    <p:restoredTop sz="86380" autoAdjust="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B06E6-E32D-45CB-A58C-2B747C672EEA}" type="doc">
      <dgm:prSet loTypeId="urn:microsoft.com/office/officeart/2005/8/layout/lProcess2" loCatId="relationship" qsTypeId="urn:microsoft.com/office/officeart/2005/8/quickstyle/3d5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BEB24C3-657D-4F36-BCB5-44CD440C2CB3}">
      <dgm:prSet phldrT="[Текст]"/>
      <dgm:spPr/>
      <dgm:t>
        <a:bodyPr/>
        <a:lstStyle/>
        <a:p>
          <a:r>
            <a:rPr lang="uk-UA" b="1" i="1" dirty="0" smtClean="0"/>
            <a:t>Літосферні</a:t>
          </a:r>
          <a:endParaRPr lang="ru-RU" dirty="0"/>
        </a:p>
      </dgm:t>
    </dgm:pt>
    <dgm:pt modelId="{B3902237-B63C-4062-A03A-8B2561E4FB9D}" type="parTrans" cxnId="{BEC6C19F-DF44-4541-BD2D-7E898DDF87E5}">
      <dgm:prSet/>
      <dgm:spPr/>
      <dgm:t>
        <a:bodyPr/>
        <a:lstStyle/>
        <a:p>
          <a:endParaRPr lang="ru-RU"/>
        </a:p>
      </dgm:t>
    </dgm:pt>
    <dgm:pt modelId="{A898BDA4-BC94-4B25-AB77-6AD91B1AB208}" type="sibTrans" cxnId="{BEC6C19F-DF44-4541-BD2D-7E898DDF87E5}">
      <dgm:prSet/>
      <dgm:spPr/>
      <dgm:t>
        <a:bodyPr/>
        <a:lstStyle/>
        <a:p>
          <a:endParaRPr lang="ru-RU"/>
        </a:p>
      </dgm:t>
    </dgm:pt>
    <dgm:pt modelId="{A3A73DA0-FB09-4423-BDAF-573376B61563}">
      <dgm:prSet phldrT="[Текст]"/>
      <dgm:spPr/>
      <dgm:t>
        <a:bodyPr/>
        <a:lstStyle/>
        <a:p>
          <a:r>
            <a:rPr lang="uk-UA" i="1" dirty="0" smtClean="0"/>
            <a:t>виверження вулканів</a:t>
          </a:r>
          <a:endParaRPr lang="ru-RU" dirty="0"/>
        </a:p>
      </dgm:t>
    </dgm:pt>
    <dgm:pt modelId="{42243162-99E0-4395-9BF3-B08F745B8129}" type="parTrans" cxnId="{5D85A1BA-A09B-4531-BD3B-2381AD01847D}">
      <dgm:prSet/>
      <dgm:spPr/>
      <dgm:t>
        <a:bodyPr/>
        <a:lstStyle/>
        <a:p>
          <a:endParaRPr lang="ru-RU"/>
        </a:p>
      </dgm:t>
    </dgm:pt>
    <dgm:pt modelId="{E7333476-9844-4935-92A1-FCA2259853F8}" type="sibTrans" cxnId="{5D85A1BA-A09B-4531-BD3B-2381AD01847D}">
      <dgm:prSet/>
      <dgm:spPr/>
      <dgm:t>
        <a:bodyPr/>
        <a:lstStyle/>
        <a:p>
          <a:endParaRPr lang="ru-RU"/>
        </a:p>
      </dgm:t>
    </dgm:pt>
    <dgm:pt modelId="{E3B8A6D8-7FC6-4367-9325-070F19909486}">
      <dgm:prSet phldrT="[Текст]"/>
      <dgm:spPr/>
      <dgm:t>
        <a:bodyPr/>
        <a:lstStyle/>
        <a:p>
          <a:r>
            <a:rPr lang="uk-UA" b="1" i="1" dirty="0" smtClean="0"/>
            <a:t>Гідросферні</a:t>
          </a:r>
          <a:endParaRPr lang="ru-RU" dirty="0"/>
        </a:p>
      </dgm:t>
    </dgm:pt>
    <dgm:pt modelId="{6D6A09D1-9D1E-4F59-A8D4-73BF25B3ED67}" type="parTrans" cxnId="{3C25919C-E3B0-44ED-8BE8-42B3DB0778BF}">
      <dgm:prSet/>
      <dgm:spPr/>
      <dgm:t>
        <a:bodyPr/>
        <a:lstStyle/>
        <a:p>
          <a:endParaRPr lang="ru-RU"/>
        </a:p>
      </dgm:t>
    </dgm:pt>
    <dgm:pt modelId="{2508D62D-4159-47A2-96A6-34121A34645B}" type="sibTrans" cxnId="{3C25919C-E3B0-44ED-8BE8-42B3DB0778BF}">
      <dgm:prSet/>
      <dgm:spPr/>
      <dgm:t>
        <a:bodyPr/>
        <a:lstStyle/>
        <a:p>
          <a:endParaRPr lang="ru-RU"/>
        </a:p>
      </dgm:t>
    </dgm:pt>
    <dgm:pt modelId="{D63E51ED-F099-4822-92E1-13CD9BA3DC83}">
      <dgm:prSet phldrT="[Текст]"/>
      <dgm:spPr/>
      <dgm:t>
        <a:bodyPr/>
        <a:lstStyle/>
        <a:p>
          <a:r>
            <a:rPr lang="uk-UA" i="1" dirty="0" smtClean="0"/>
            <a:t>повені</a:t>
          </a:r>
          <a:endParaRPr lang="ru-RU" dirty="0"/>
        </a:p>
      </dgm:t>
    </dgm:pt>
    <dgm:pt modelId="{D69D7970-4336-4D49-AC33-3E417ECF31C6}" type="parTrans" cxnId="{BED8AC67-506A-4D23-829E-56C4C583192E}">
      <dgm:prSet/>
      <dgm:spPr/>
      <dgm:t>
        <a:bodyPr/>
        <a:lstStyle/>
        <a:p>
          <a:endParaRPr lang="ru-RU"/>
        </a:p>
      </dgm:t>
    </dgm:pt>
    <dgm:pt modelId="{8F129F1F-D736-4F00-A8C4-F9512F38E14D}" type="sibTrans" cxnId="{BED8AC67-506A-4D23-829E-56C4C583192E}">
      <dgm:prSet/>
      <dgm:spPr/>
      <dgm:t>
        <a:bodyPr/>
        <a:lstStyle/>
        <a:p>
          <a:endParaRPr lang="ru-RU"/>
        </a:p>
      </dgm:t>
    </dgm:pt>
    <dgm:pt modelId="{C6F4EDEF-72E5-4FA8-808B-07B43D9A24DE}">
      <dgm:prSet phldrT="[Текст]"/>
      <dgm:spPr/>
      <dgm:t>
        <a:bodyPr/>
        <a:lstStyle/>
        <a:p>
          <a:r>
            <a:rPr lang="uk-UA" i="1" dirty="0" smtClean="0"/>
            <a:t>урагани</a:t>
          </a:r>
          <a:endParaRPr lang="ru-RU" dirty="0"/>
        </a:p>
      </dgm:t>
    </dgm:pt>
    <dgm:pt modelId="{4BCB8DC1-2387-4F1F-9F4B-32D033E3A005}" type="parTrans" cxnId="{2D3DB453-E146-48F7-B768-A182219ECBBA}">
      <dgm:prSet/>
      <dgm:spPr/>
      <dgm:t>
        <a:bodyPr/>
        <a:lstStyle/>
        <a:p>
          <a:endParaRPr lang="ru-RU"/>
        </a:p>
      </dgm:t>
    </dgm:pt>
    <dgm:pt modelId="{30353D1B-BF6F-4738-9DA8-C8A9B69DEF81}" type="sibTrans" cxnId="{2D3DB453-E146-48F7-B768-A182219ECBBA}">
      <dgm:prSet/>
      <dgm:spPr/>
      <dgm:t>
        <a:bodyPr/>
        <a:lstStyle/>
        <a:p>
          <a:endParaRPr lang="ru-RU"/>
        </a:p>
      </dgm:t>
    </dgm:pt>
    <dgm:pt modelId="{F9B7AB3B-83D9-46AB-AE66-8BB76A79D3F5}">
      <dgm:prSet phldrT="[Текст]"/>
      <dgm:spPr/>
      <dgm:t>
        <a:bodyPr/>
        <a:lstStyle/>
        <a:p>
          <a:r>
            <a:rPr lang="uk-UA" i="1" dirty="0" smtClean="0"/>
            <a:t>землетруси</a:t>
          </a:r>
          <a:endParaRPr lang="ru-RU" dirty="0"/>
        </a:p>
      </dgm:t>
    </dgm:pt>
    <dgm:pt modelId="{A3FEA883-CC0C-44DF-B76D-F1480C3B8ED9}" type="parTrans" cxnId="{E1D5D662-1727-442B-9A78-F2E5EE7F1DB4}">
      <dgm:prSet/>
      <dgm:spPr/>
      <dgm:t>
        <a:bodyPr/>
        <a:lstStyle/>
        <a:p>
          <a:endParaRPr lang="ru-RU"/>
        </a:p>
      </dgm:t>
    </dgm:pt>
    <dgm:pt modelId="{42B6E77A-8816-4B5A-8CFD-F79B37A0E12D}" type="sibTrans" cxnId="{E1D5D662-1727-442B-9A78-F2E5EE7F1DB4}">
      <dgm:prSet/>
      <dgm:spPr/>
      <dgm:t>
        <a:bodyPr/>
        <a:lstStyle/>
        <a:p>
          <a:endParaRPr lang="ru-RU"/>
        </a:p>
      </dgm:t>
    </dgm:pt>
    <dgm:pt modelId="{CBE08BF0-5388-489B-9448-23F0D857DFA3}">
      <dgm:prSet phldrT="[Текст]"/>
      <dgm:spPr/>
      <dgm:t>
        <a:bodyPr/>
        <a:lstStyle/>
        <a:p>
          <a:r>
            <a:rPr lang="uk-UA" i="1" dirty="0" smtClean="0"/>
            <a:t>Зсуви</a:t>
          </a:r>
          <a:endParaRPr lang="ru-RU" dirty="0"/>
        </a:p>
      </dgm:t>
    </dgm:pt>
    <dgm:pt modelId="{F25113A0-8ACA-440F-BBDC-9F47F75F9215}" type="parTrans" cxnId="{4B90A5B5-376B-47AB-BB84-DC46FD5E1125}">
      <dgm:prSet/>
      <dgm:spPr/>
      <dgm:t>
        <a:bodyPr/>
        <a:lstStyle/>
        <a:p>
          <a:endParaRPr lang="ru-RU"/>
        </a:p>
      </dgm:t>
    </dgm:pt>
    <dgm:pt modelId="{156F88D4-9255-43A7-94CB-D930D2827EC2}" type="sibTrans" cxnId="{4B90A5B5-376B-47AB-BB84-DC46FD5E1125}">
      <dgm:prSet/>
      <dgm:spPr/>
      <dgm:t>
        <a:bodyPr/>
        <a:lstStyle/>
        <a:p>
          <a:endParaRPr lang="ru-RU"/>
        </a:p>
      </dgm:t>
    </dgm:pt>
    <dgm:pt modelId="{B5178754-2293-4DA2-8A60-39995DF0BEEA}">
      <dgm:prSet phldrT="[Текст]"/>
      <dgm:spPr/>
      <dgm:t>
        <a:bodyPr/>
        <a:lstStyle/>
        <a:p>
          <a:r>
            <a:rPr lang="uk-UA" i="1" smtClean="0"/>
            <a:t> </a:t>
          </a:r>
          <a:r>
            <a:rPr lang="uk-UA" i="1" dirty="0" smtClean="0"/>
            <a:t>селі</a:t>
          </a:r>
          <a:endParaRPr lang="ru-RU" dirty="0"/>
        </a:p>
      </dgm:t>
    </dgm:pt>
    <dgm:pt modelId="{30CB5BD2-13AB-43B7-B0C8-04FAC4A779BD}" type="parTrans" cxnId="{570F4C51-2699-4B8E-A2A8-195460CC1B64}">
      <dgm:prSet/>
      <dgm:spPr/>
      <dgm:t>
        <a:bodyPr/>
        <a:lstStyle/>
        <a:p>
          <a:endParaRPr lang="ru-RU"/>
        </a:p>
      </dgm:t>
    </dgm:pt>
    <dgm:pt modelId="{B009B389-1AE0-4E5E-99FA-7C2EC623556B}" type="sibTrans" cxnId="{570F4C51-2699-4B8E-A2A8-195460CC1B64}">
      <dgm:prSet/>
      <dgm:spPr/>
      <dgm:t>
        <a:bodyPr/>
        <a:lstStyle/>
        <a:p>
          <a:endParaRPr lang="ru-RU"/>
        </a:p>
      </dgm:t>
    </dgm:pt>
    <dgm:pt modelId="{817527BB-15C7-476A-A7E3-1B9F92046CC4}">
      <dgm:prSet phldrT="[Текст]"/>
      <dgm:spPr/>
      <dgm:t>
        <a:bodyPr/>
        <a:lstStyle/>
        <a:p>
          <a:r>
            <a:rPr lang="uk-UA" i="1" dirty="0" smtClean="0"/>
            <a:t> снігові лавини</a:t>
          </a:r>
          <a:endParaRPr lang="ru-RU" dirty="0"/>
        </a:p>
      </dgm:t>
    </dgm:pt>
    <dgm:pt modelId="{3BAD2C0D-F2E9-4684-8849-260E641724AF}" type="parTrans" cxnId="{9745809C-68E1-4CD7-9D6F-F6FEA2155074}">
      <dgm:prSet/>
      <dgm:spPr/>
      <dgm:t>
        <a:bodyPr/>
        <a:lstStyle/>
        <a:p>
          <a:endParaRPr lang="ru-RU"/>
        </a:p>
      </dgm:t>
    </dgm:pt>
    <dgm:pt modelId="{8FE8C6E3-5196-412F-99BD-33CFD827BA16}" type="sibTrans" cxnId="{9745809C-68E1-4CD7-9D6F-F6FEA2155074}">
      <dgm:prSet/>
      <dgm:spPr/>
      <dgm:t>
        <a:bodyPr/>
        <a:lstStyle/>
        <a:p>
          <a:endParaRPr lang="ru-RU"/>
        </a:p>
      </dgm:t>
    </dgm:pt>
    <dgm:pt modelId="{2C92909A-7646-48EA-88C0-CE8C24A69B6C}">
      <dgm:prSet phldrT="[Текст]"/>
      <dgm:spPr/>
      <dgm:t>
        <a:bodyPr/>
        <a:lstStyle/>
        <a:p>
          <a:r>
            <a:rPr lang="uk-UA" b="1" i="1" dirty="0" smtClean="0"/>
            <a:t>Атмосферні</a:t>
          </a:r>
          <a:endParaRPr lang="ru-RU" dirty="0"/>
        </a:p>
      </dgm:t>
    </dgm:pt>
    <dgm:pt modelId="{D598A6AD-E904-41B6-9F5E-1EDC0B4DE415}" type="sibTrans" cxnId="{9CB3FB3D-FB17-499C-972C-5124AEE9C7ED}">
      <dgm:prSet/>
      <dgm:spPr/>
      <dgm:t>
        <a:bodyPr/>
        <a:lstStyle/>
        <a:p>
          <a:endParaRPr lang="ru-RU"/>
        </a:p>
      </dgm:t>
    </dgm:pt>
    <dgm:pt modelId="{554CB1D8-E7E4-41B8-87FA-DC3E56288AF3}" type="parTrans" cxnId="{9CB3FB3D-FB17-499C-972C-5124AEE9C7ED}">
      <dgm:prSet/>
      <dgm:spPr/>
      <dgm:t>
        <a:bodyPr/>
        <a:lstStyle/>
        <a:p>
          <a:endParaRPr lang="ru-RU"/>
        </a:p>
      </dgm:t>
    </dgm:pt>
    <dgm:pt modelId="{B2960033-CD17-4300-9BBD-314F04F5DAF0}">
      <dgm:prSet phldrT="[Текст]"/>
      <dgm:spPr/>
      <dgm:t>
        <a:bodyPr/>
        <a:lstStyle/>
        <a:p>
          <a:r>
            <a:rPr lang="uk-UA" i="1" smtClean="0"/>
            <a:t>шторми</a:t>
          </a:r>
          <a:endParaRPr lang="ru-RU" dirty="0"/>
        </a:p>
      </dgm:t>
    </dgm:pt>
    <dgm:pt modelId="{83BE66C6-E0EC-4E61-A44C-9E5739879BE5}" type="parTrans" cxnId="{4C926D32-7998-4DEC-9A55-AD437983AA4D}">
      <dgm:prSet/>
      <dgm:spPr/>
      <dgm:t>
        <a:bodyPr/>
        <a:lstStyle/>
        <a:p>
          <a:endParaRPr lang="ru-RU"/>
        </a:p>
      </dgm:t>
    </dgm:pt>
    <dgm:pt modelId="{1FC57BB1-538D-4A68-B4DF-35C884DAC730}" type="sibTrans" cxnId="{4C926D32-7998-4DEC-9A55-AD437983AA4D}">
      <dgm:prSet/>
      <dgm:spPr/>
      <dgm:t>
        <a:bodyPr/>
        <a:lstStyle/>
        <a:p>
          <a:endParaRPr lang="ru-RU"/>
        </a:p>
      </dgm:t>
    </dgm:pt>
    <dgm:pt modelId="{F6AC997B-B9F0-4B70-8EEF-A20B2509C7A0}">
      <dgm:prSet phldrT="[Текст]"/>
      <dgm:spPr/>
      <dgm:t>
        <a:bodyPr/>
        <a:lstStyle/>
        <a:p>
          <a:r>
            <a:rPr lang="uk-UA" i="1" dirty="0" smtClean="0"/>
            <a:t> зливи</a:t>
          </a:r>
          <a:endParaRPr lang="ru-RU" dirty="0"/>
        </a:p>
      </dgm:t>
    </dgm:pt>
    <dgm:pt modelId="{7AAD2475-6ADF-4A5B-B988-0F526CB32EA7}" type="parTrans" cxnId="{969383ED-9948-44F6-8920-D82F3EB7C31F}">
      <dgm:prSet/>
      <dgm:spPr/>
      <dgm:t>
        <a:bodyPr/>
        <a:lstStyle/>
        <a:p>
          <a:endParaRPr lang="ru-RU"/>
        </a:p>
      </dgm:t>
    </dgm:pt>
    <dgm:pt modelId="{8AFDE9D3-F605-476F-ABF6-F4E19B194609}" type="sibTrans" cxnId="{969383ED-9948-44F6-8920-D82F3EB7C31F}">
      <dgm:prSet/>
      <dgm:spPr/>
      <dgm:t>
        <a:bodyPr/>
        <a:lstStyle/>
        <a:p>
          <a:endParaRPr lang="ru-RU"/>
        </a:p>
      </dgm:t>
    </dgm:pt>
    <dgm:pt modelId="{A351C162-00A0-4303-B2A3-084BF4992F89}">
      <dgm:prSet phldrT="[Текст]"/>
      <dgm:spPr/>
      <dgm:t>
        <a:bodyPr/>
        <a:lstStyle/>
        <a:p>
          <a:r>
            <a:rPr lang="uk-UA" i="1" dirty="0" smtClean="0"/>
            <a:t> ожеледі</a:t>
          </a:r>
          <a:endParaRPr lang="ru-RU" dirty="0"/>
        </a:p>
      </dgm:t>
    </dgm:pt>
    <dgm:pt modelId="{7697AD6F-AE4E-4395-978C-25D578A3A579}" type="parTrans" cxnId="{69CC1F49-9337-47DB-9488-2D85B2CB68A0}">
      <dgm:prSet/>
      <dgm:spPr/>
      <dgm:t>
        <a:bodyPr/>
        <a:lstStyle/>
        <a:p>
          <a:endParaRPr lang="ru-RU"/>
        </a:p>
      </dgm:t>
    </dgm:pt>
    <dgm:pt modelId="{D2ECF38F-E411-41C8-968B-449AF87A0431}" type="sibTrans" cxnId="{69CC1F49-9337-47DB-9488-2D85B2CB68A0}">
      <dgm:prSet/>
      <dgm:spPr/>
      <dgm:t>
        <a:bodyPr/>
        <a:lstStyle/>
        <a:p>
          <a:endParaRPr lang="ru-RU"/>
        </a:p>
      </dgm:t>
    </dgm:pt>
    <dgm:pt modelId="{8AF637DA-F8F6-4B61-9BFE-6BF1DECAFF17}">
      <dgm:prSet phldrT="[Текст]"/>
      <dgm:spPr/>
      <dgm:t>
        <a:bodyPr/>
        <a:lstStyle/>
        <a:p>
          <a:r>
            <a:rPr lang="uk-UA" i="1" smtClean="0"/>
            <a:t>блискавки</a:t>
          </a:r>
          <a:endParaRPr lang="ru-RU" dirty="0"/>
        </a:p>
      </dgm:t>
    </dgm:pt>
    <dgm:pt modelId="{83F29FFA-C0C0-41CD-BBD7-EE4CDDE917ED}" type="parTrans" cxnId="{0E43B88D-4344-4C12-81F6-3ED934A06312}">
      <dgm:prSet/>
      <dgm:spPr/>
      <dgm:t>
        <a:bodyPr/>
        <a:lstStyle/>
        <a:p>
          <a:endParaRPr lang="ru-RU"/>
        </a:p>
      </dgm:t>
    </dgm:pt>
    <dgm:pt modelId="{A29E054A-2D25-4E95-B664-1156A3358072}" type="sibTrans" cxnId="{0E43B88D-4344-4C12-81F6-3ED934A06312}">
      <dgm:prSet/>
      <dgm:spPr/>
      <dgm:t>
        <a:bodyPr/>
        <a:lstStyle/>
        <a:p>
          <a:endParaRPr lang="ru-RU"/>
        </a:p>
      </dgm:t>
    </dgm:pt>
    <dgm:pt modelId="{939AAC47-FE0A-412E-938E-AA761A6079A7}" type="pres">
      <dgm:prSet presAssocID="{F8EB06E6-E32D-45CB-A58C-2B747C672EE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5D2D6-440B-456C-9C7A-C943F575A04F}" type="pres">
      <dgm:prSet presAssocID="{4BEB24C3-657D-4F36-BCB5-44CD440C2CB3}" presName="compNode" presStyleCnt="0"/>
      <dgm:spPr/>
    </dgm:pt>
    <dgm:pt modelId="{B303CFD7-312D-40D6-ABC9-8669CA530A4E}" type="pres">
      <dgm:prSet presAssocID="{4BEB24C3-657D-4F36-BCB5-44CD440C2CB3}" presName="aNode" presStyleLbl="bgShp" presStyleIdx="0" presStyleCnt="3" custLinFactNeighborX="2775" custLinFactNeighborY="5882"/>
      <dgm:spPr/>
      <dgm:t>
        <a:bodyPr/>
        <a:lstStyle/>
        <a:p>
          <a:endParaRPr lang="ru-RU"/>
        </a:p>
      </dgm:t>
    </dgm:pt>
    <dgm:pt modelId="{3A0AE192-BB2D-4F8A-9B56-5AA78C928F39}" type="pres">
      <dgm:prSet presAssocID="{4BEB24C3-657D-4F36-BCB5-44CD440C2CB3}" presName="textNode" presStyleLbl="bgShp" presStyleIdx="0" presStyleCnt="3"/>
      <dgm:spPr/>
      <dgm:t>
        <a:bodyPr/>
        <a:lstStyle/>
        <a:p>
          <a:endParaRPr lang="ru-RU"/>
        </a:p>
      </dgm:t>
    </dgm:pt>
    <dgm:pt modelId="{2BEFC3DF-6B8E-454D-9A7C-4BBC7EA70365}" type="pres">
      <dgm:prSet presAssocID="{4BEB24C3-657D-4F36-BCB5-44CD440C2CB3}" presName="compChildNode" presStyleCnt="0"/>
      <dgm:spPr/>
    </dgm:pt>
    <dgm:pt modelId="{9BC4E001-7D4A-4BF2-A496-DAEDEF66246D}" type="pres">
      <dgm:prSet presAssocID="{4BEB24C3-657D-4F36-BCB5-44CD440C2CB3}" presName="theInnerList" presStyleCnt="0"/>
      <dgm:spPr/>
    </dgm:pt>
    <dgm:pt modelId="{2E4BCD01-3756-4356-9677-B9494C89EB35}" type="pres">
      <dgm:prSet presAssocID="{A3A73DA0-FB09-4423-BDAF-573376B61563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B80B1-99AD-4DE5-B04C-3EBFD7C995FB}" type="pres">
      <dgm:prSet presAssocID="{A3A73DA0-FB09-4423-BDAF-573376B61563}" presName="aSpace2" presStyleCnt="0"/>
      <dgm:spPr/>
    </dgm:pt>
    <dgm:pt modelId="{12D74442-CD5C-4D6D-AF90-0FB97AB41052}" type="pres">
      <dgm:prSet presAssocID="{F9B7AB3B-83D9-46AB-AE66-8BB76A79D3F5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5295B-7029-4BD6-A525-F7863AD794BB}" type="pres">
      <dgm:prSet presAssocID="{F9B7AB3B-83D9-46AB-AE66-8BB76A79D3F5}" presName="aSpace2" presStyleCnt="0"/>
      <dgm:spPr/>
    </dgm:pt>
    <dgm:pt modelId="{34EA82BF-2ACC-4C6D-980E-2D81D6A7AA65}" type="pres">
      <dgm:prSet presAssocID="{CBE08BF0-5388-489B-9448-23F0D857DFA3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5EE9B-7724-4885-9EC2-5F51D8B0302D}" type="pres">
      <dgm:prSet presAssocID="{CBE08BF0-5388-489B-9448-23F0D857DFA3}" presName="aSpace2" presStyleCnt="0"/>
      <dgm:spPr/>
    </dgm:pt>
    <dgm:pt modelId="{B78AA5B0-E0FF-4DA5-8786-CFD60F0CCE9E}" type="pres">
      <dgm:prSet presAssocID="{B5178754-2293-4DA2-8A60-39995DF0BEEA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2454C-7C2D-4D7C-ACB9-D84D984229B6}" type="pres">
      <dgm:prSet presAssocID="{4BEB24C3-657D-4F36-BCB5-44CD440C2CB3}" presName="aSpace" presStyleCnt="0"/>
      <dgm:spPr/>
    </dgm:pt>
    <dgm:pt modelId="{98FF4EED-D3A5-437D-ACA4-2EED3471A136}" type="pres">
      <dgm:prSet presAssocID="{E3B8A6D8-7FC6-4367-9325-070F19909486}" presName="compNode" presStyleCnt="0"/>
      <dgm:spPr/>
    </dgm:pt>
    <dgm:pt modelId="{6C6F4A37-018F-4ADC-A269-8BF11912BB9C}" type="pres">
      <dgm:prSet presAssocID="{E3B8A6D8-7FC6-4367-9325-070F19909486}" presName="aNode" presStyleLbl="bgShp" presStyleIdx="1" presStyleCnt="3"/>
      <dgm:spPr/>
      <dgm:t>
        <a:bodyPr/>
        <a:lstStyle/>
        <a:p>
          <a:endParaRPr lang="ru-RU"/>
        </a:p>
      </dgm:t>
    </dgm:pt>
    <dgm:pt modelId="{CE2A7716-FF21-40A6-918E-7CED847E9F6F}" type="pres">
      <dgm:prSet presAssocID="{E3B8A6D8-7FC6-4367-9325-070F19909486}" presName="textNode" presStyleLbl="bgShp" presStyleIdx="1" presStyleCnt="3"/>
      <dgm:spPr/>
      <dgm:t>
        <a:bodyPr/>
        <a:lstStyle/>
        <a:p>
          <a:endParaRPr lang="ru-RU"/>
        </a:p>
      </dgm:t>
    </dgm:pt>
    <dgm:pt modelId="{2531AA93-5F76-4DC3-B7CB-A9A2D6CA23B5}" type="pres">
      <dgm:prSet presAssocID="{E3B8A6D8-7FC6-4367-9325-070F19909486}" presName="compChildNode" presStyleCnt="0"/>
      <dgm:spPr/>
    </dgm:pt>
    <dgm:pt modelId="{35626D38-44A5-4B58-AE3D-947C12510234}" type="pres">
      <dgm:prSet presAssocID="{E3B8A6D8-7FC6-4367-9325-070F19909486}" presName="theInnerList" presStyleCnt="0"/>
      <dgm:spPr/>
    </dgm:pt>
    <dgm:pt modelId="{F06D115E-31CC-449A-960E-04A3BCA45500}" type="pres">
      <dgm:prSet presAssocID="{D63E51ED-F099-4822-92E1-13CD9BA3DC83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8AE55-0875-4E90-9687-47F1AAA438AC}" type="pres">
      <dgm:prSet presAssocID="{D63E51ED-F099-4822-92E1-13CD9BA3DC83}" presName="aSpace2" presStyleCnt="0"/>
      <dgm:spPr/>
    </dgm:pt>
    <dgm:pt modelId="{1EFEAF1A-187B-48B4-8C41-28BD81ED8666}" type="pres">
      <dgm:prSet presAssocID="{817527BB-15C7-476A-A7E3-1B9F92046CC4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BED7-6993-4054-9F18-8983D8A8C65F}" type="pres">
      <dgm:prSet presAssocID="{817527BB-15C7-476A-A7E3-1B9F92046CC4}" presName="aSpace2" presStyleCnt="0"/>
      <dgm:spPr/>
    </dgm:pt>
    <dgm:pt modelId="{32232854-6E56-4868-AC92-E96138478DA8}" type="pres">
      <dgm:prSet presAssocID="{B2960033-CD17-4300-9BBD-314F04F5DAF0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8A8DC-66A8-4FA0-A073-3BF7CE4924E2}" type="pres">
      <dgm:prSet presAssocID="{E3B8A6D8-7FC6-4367-9325-070F19909486}" presName="aSpace" presStyleCnt="0"/>
      <dgm:spPr/>
    </dgm:pt>
    <dgm:pt modelId="{3D77C5D9-2577-4790-B66B-68896FC34AD8}" type="pres">
      <dgm:prSet presAssocID="{2C92909A-7646-48EA-88C0-CE8C24A69B6C}" presName="compNode" presStyleCnt="0"/>
      <dgm:spPr/>
    </dgm:pt>
    <dgm:pt modelId="{8A4C0C27-6DC7-4214-A588-B3A31587085D}" type="pres">
      <dgm:prSet presAssocID="{2C92909A-7646-48EA-88C0-CE8C24A69B6C}" presName="aNode" presStyleLbl="bgShp" presStyleIdx="2" presStyleCnt="3"/>
      <dgm:spPr/>
      <dgm:t>
        <a:bodyPr/>
        <a:lstStyle/>
        <a:p>
          <a:endParaRPr lang="ru-RU"/>
        </a:p>
      </dgm:t>
    </dgm:pt>
    <dgm:pt modelId="{524B44F8-A285-487E-AD06-009ABD98AD18}" type="pres">
      <dgm:prSet presAssocID="{2C92909A-7646-48EA-88C0-CE8C24A69B6C}" presName="textNode" presStyleLbl="bgShp" presStyleIdx="2" presStyleCnt="3"/>
      <dgm:spPr/>
      <dgm:t>
        <a:bodyPr/>
        <a:lstStyle/>
        <a:p>
          <a:endParaRPr lang="ru-RU"/>
        </a:p>
      </dgm:t>
    </dgm:pt>
    <dgm:pt modelId="{13C82D34-B278-49FB-BC49-853327F6FCD7}" type="pres">
      <dgm:prSet presAssocID="{2C92909A-7646-48EA-88C0-CE8C24A69B6C}" presName="compChildNode" presStyleCnt="0"/>
      <dgm:spPr/>
    </dgm:pt>
    <dgm:pt modelId="{3D21731C-51D6-439E-994B-71EBEBF4FE9B}" type="pres">
      <dgm:prSet presAssocID="{2C92909A-7646-48EA-88C0-CE8C24A69B6C}" presName="theInnerList" presStyleCnt="0"/>
      <dgm:spPr/>
    </dgm:pt>
    <dgm:pt modelId="{D5E0A7E2-ED6E-47EA-93A2-F6392AAEB7E4}" type="pres">
      <dgm:prSet presAssocID="{C6F4EDEF-72E5-4FA8-808B-07B43D9A24DE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BAA3B-C6BB-410C-957F-A8A36CD251B5}" type="pres">
      <dgm:prSet presAssocID="{C6F4EDEF-72E5-4FA8-808B-07B43D9A24DE}" presName="aSpace2" presStyleCnt="0"/>
      <dgm:spPr/>
    </dgm:pt>
    <dgm:pt modelId="{365C9E9B-BA07-41B9-8391-1D054F041169}" type="pres">
      <dgm:prSet presAssocID="{F6AC997B-B9F0-4B70-8EEF-A20B2509C7A0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BBC03-2E69-466E-B28A-92BC279B43B1}" type="pres">
      <dgm:prSet presAssocID="{F6AC997B-B9F0-4B70-8EEF-A20B2509C7A0}" presName="aSpace2" presStyleCnt="0"/>
      <dgm:spPr/>
    </dgm:pt>
    <dgm:pt modelId="{9085116B-6610-4767-83E6-D50A31EB6A2B}" type="pres">
      <dgm:prSet presAssocID="{A351C162-00A0-4303-B2A3-084BF4992F89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594D5-7ABB-497E-A962-2533C2785BF3}" type="pres">
      <dgm:prSet presAssocID="{A351C162-00A0-4303-B2A3-084BF4992F89}" presName="aSpace2" presStyleCnt="0"/>
      <dgm:spPr/>
    </dgm:pt>
    <dgm:pt modelId="{0D550538-C158-49D7-957B-AFB0C6E06548}" type="pres">
      <dgm:prSet presAssocID="{8AF637DA-F8F6-4B61-9BFE-6BF1DECAFF17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8AC67-506A-4D23-829E-56C4C583192E}" srcId="{E3B8A6D8-7FC6-4367-9325-070F19909486}" destId="{D63E51ED-F099-4822-92E1-13CD9BA3DC83}" srcOrd="0" destOrd="0" parTransId="{D69D7970-4336-4D49-AC33-3E417ECF31C6}" sibTransId="{8F129F1F-D736-4F00-A8C4-F9512F38E14D}"/>
    <dgm:cxn modelId="{2D3DB453-E146-48F7-B768-A182219ECBBA}" srcId="{2C92909A-7646-48EA-88C0-CE8C24A69B6C}" destId="{C6F4EDEF-72E5-4FA8-808B-07B43D9A24DE}" srcOrd="0" destOrd="0" parTransId="{4BCB8DC1-2387-4F1F-9F4B-32D033E3A005}" sibTransId="{30353D1B-BF6F-4738-9DA8-C8A9B69DEF81}"/>
    <dgm:cxn modelId="{705D14FD-4362-4479-87C2-E5F48C338DE9}" type="presOf" srcId="{2C92909A-7646-48EA-88C0-CE8C24A69B6C}" destId="{8A4C0C27-6DC7-4214-A588-B3A31587085D}" srcOrd="0" destOrd="0" presId="urn:microsoft.com/office/officeart/2005/8/layout/lProcess2"/>
    <dgm:cxn modelId="{E1D5D662-1727-442B-9A78-F2E5EE7F1DB4}" srcId="{4BEB24C3-657D-4F36-BCB5-44CD440C2CB3}" destId="{F9B7AB3B-83D9-46AB-AE66-8BB76A79D3F5}" srcOrd="1" destOrd="0" parTransId="{A3FEA883-CC0C-44DF-B76D-F1480C3B8ED9}" sibTransId="{42B6E77A-8816-4B5A-8CFD-F79B37A0E12D}"/>
    <dgm:cxn modelId="{E73A42AE-690E-40FD-AE37-A41111296F7C}" type="presOf" srcId="{CBE08BF0-5388-489B-9448-23F0D857DFA3}" destId="{34EA82BF-2ACC-4C6D-980E-2D81D6A7AA65}" srcOrd="0" destOrd="0" presId="urn:microsoft.com/office/officeart/2005/8/layout/lProcess2"/>
    <dgm:cxn modelId="{3AB031C1-B2DE-41E9-959F-105296C12679}" type="presOf" srcId="{B5178754-2293-4DA2-8A60-39995DF0BEEA}" destId="{B78AA5B0-E0FF-4DA5-8786-CFD60F0CCE9E}" srcOrd="0" destOrd="0" presId="urn:microsoft.com/office/officeart/2005/8/layout/lProcess2"/>
    <dgm:cxn modelId="{87F4448F-96A3-475D-86F5-CF315F7F4191}" type="presOf" srcId="{E3B8A6D8-7FC6-4367-9325-070F19909486}" destId="{6C6F4A37-018F-4ADC-A269-8BF11912BB9C}" srcOrd="0" destOrd="0" presId="urn:microsoft.com/office/officeart/2005/8/layout/lProcess2"/>
    <dgm:cxn modelId="{FD6B08AF-8FB7-4ED1-96D7-4275DA273CD6}" type="presOf" srcId="{817527BB-15C7-476A-A7E3-1B9F92046CC4}" destId="{1EFEAF1A-187B-48B4-8C41-28BD81ED8666}" srcOrd="0" destOrd="0" presId="urn:microsoft.com/office/officeart/2005/8/layout/lProcess2"/>
    <dgm:cxn modelId="{3C25919C-E3B0-44ED-8BE8-42B3DB0778BF}" srcId="{F8EB06E6-E32D-45CB-A58C-2B747C672EEA}" destId="{E3B8A6D8-7FC6-4367-9325-070F19909486}" srcOrd="1" destOrd="0" parTransId="{6D6A09D1-9D1E-4F59-A8D4-73BF25B3ED67}" sibTransId="{2508D62D-4159-47A2-96A6-34121A34645B}"/>
    <dgm:cxn modelId="{9745809C-68E1-4CD7-9D6F-F6FEA2155074}" srcId="{E3B8A6D8-7FC6-4367-9325-070F19909486}" destId="{817527BB-15C7-476A-A7E3-1B9F92046CC4}" srcOrd="1" destOrd="0" parTransId="{3BAD2C0D-F2E9-4684-8849-260E641724AF}" sibTransId="{8FE8C6E3-5196-412F-99BD-33CFD827BA16}"/>
    <dgm:cxn modelId="{C3ED2DA3-C5A1-4DA2-988F-94D6E7B3C05E}" type="presOf" srcId="{B2960033-CD17-4300-9BBD-314F04F5DAF0}" destId="{32232854-6E56-4868-AC92-E96138478DA8}" srcOrd="0" destOrd="0" presId="urn:microsoft.com/office/officeart/2005/8/layout/lProcess2"/>
    <dgm:cxn modelId="{5D85A1BA-A09B-4531-BD3B-2381AD01847D}" srcId="{4BEB24C3-657D-4F36-BCB5-44CD440C2CB3}" destId="{A3A73DA0-FB09-4423-BDAF-573376B61563}" srcOrd="0" destOrd="0" parTransId="{42243162-99E0-4395-9BF3-B08F745B8129}" sibTransId="{E7333476-9844-4935-92A1-FCA2259853F8}"/>
    <dgm:cxn modelId="{A9A3042B-5455-4FC8-A3D8-B9CCFFF5E264}" type="presOf" srcId="{F9B7AB3B-83D9-46AB-AE66-8BB76A79D3F5}" destId="{12D74442-CD5C-4D6D-AF90-0FB97AB41052}" srcOrd="0" destOrd="0" presId="urn:microsoft.com/office/officeart/2005/8/layout/lProcess2"/>
    <dgm:cxn modelId="{570F4C51-2699-4B8E-A2A8-195460CC1B64}" srcId="{4BEB24C3-657D-4F36-BCB5-44CD440C2CB3}" destId="{B5178754-2293-4DA2-8A60-39995DF0BEEA}" srcOrd="3" destOrd="0" parTransId="{30CB5BD2-13AB-43B7-B0C8-04FAC4A779BD}" sibTransId="{B009B389-1AE0-4E5E-99FA-7C2EC623556B}"/>
    <dgm:cxn modelId="{9CB3FB3D-FB17-499C-972C-5124AEE9C7ED}" srcId="{F8EB06E6-E32D-45CB-A58C-2B747C672EEA}" destId="{2C92909A-7646-48EA-88C0-CE8C24A69B6C}" srcOrd="2" destOrd="0" parTransId="{554CB1D8-E7E4-41B8-87FA-DC3E56288AF3}" sibTransId="{D598A6AD-E904-41B6-9F5E-1EDC0B4DE415}"/>
    <dgm:cxn modelId="{9FC478AB-8D18-4B40-B7F4-56A61ED389A8}" type="presOf" srcId="{4BEB24C3-657D-4F36-BCB5-44CD440C2CB3}" destId="{B303CFD7-312D-40D6-ABC9-8669CA530A4E}" srcOrd="0" destOrd="0" presId="urn:microsoft.com/office/officeart/2005/8/layout/lProcess2"/>
    <dgm:cxn modelId="{BEC6C19F-DF44-4541-BD2D-7E898DDF87E5}" srcId="{F8EB06E6-E32D-45CB-A58C-2B747C672EEA}" destId="{4BEB24C3-657D-4F36-BCB5-44CD440C2CB3}" srcOrd="0" destOrd="0" parTransId="{B3902237-B63C-4062-A03A-8B2561E4FB9D}" sibTransId="{A898BDA4-BC94-4B25-AB77-6AD91B1AB208}"/>
    <dgm:cxn modelId="{4C926D32-7998-4DEC-9A55-AD437983AA4D}" srcId="{E3B8A6D8-7FC6-4367-9325-070F19909486}" destId="{B2960033-CD17-4300-9BBD-314F04F5DAF0}" srcOrd="2" destOrd="0" parTransId="{83BE66C6-E0EC-4E61-A44C-9E5739879BE5}" sibTransId="{1FC57BB1-538D-4A68-B4DF-35C884DAC730}"/>
    <dgm:cxn modelId="{5131A0C7-C230-4E4D-A713-B0B5D69E2998}" type="presOf" srcId="{4BEB24C3-657D-4F36-BCB5-44CD440C2CB3}" destId="{3A0AE192-BB2D-4F8A-9B56-5AA78C928F39}" srcOrd="1" destOrd="0" presId="urn:microsoft.com/office/officeart/2005/8/layout/lProcess2"/>
    <dgm:cxn modelId="{2F182880-3320-4D35-928D-4C7FC0CE0F55}" type="presOf" srcId="{D63E51ED-F099-4822-92E1-13CD9BA3DC83}" destId="{F06D115E-31CC-449A-960E-04A3BCA45500}" srcOrd="0" destOrd="0" presId="urn:microsoft.com/office/officeart/2005/8/layout/lProcess2"/>
    <dgm:cxn modelId="{5D8AB951-C442-497D-A42C-4D923DFC34E8}" type="presOf" srcId="{8AF637DA-F8F6-4B61-9BFE-6BF1DECAFF17}" destId="{0D550538-C158-49D7-957B-AFB0C6E06548}" srcOrd="0" destOrd="0" presId="urn:microsoft.com/office/officeart/2005/8/layout/lProcess2"/>
    <dgm:cxn modelId="{969383ED-9948-44F6-8920-D82F3EB7C31F}" srcId="{2C92909A-7646-48EA-88C0-CE8C24A69B6C}" destId="{F6AC997B-B9F0-4B70-8EEF-A20B2509C7A0}" srcOrd="1" destOrd="0" parTransId="{7AAD2475-6ADF-4A5B-B988-0F526CB32EA7}" sibTransId="{8AFDE9D3-F605-476F-ABF6-F4E19B194609}"/>
    <dgm:cxn modelId="{4B90A5B5-376B-47AB-BB84-DC46FD5E1125}" srcId="{4BEB24C3-657D-4F36-BCB5-44CD440C2CB3}" destId="{CBE08BF0-5388-489B-9448-23F0D857DFA3}" srcOrd="2" destOrd="0" parTransId="{F25113A0-8ACA-440F-BBDC-9F47F75F9215}" sibTransId="{156F88D4-9255-43A7-94CB-D930D2827EC2}"/>
    <dgm:cxn modelId="{0E43B88D-4344-4C12-81F6-3ED934A06312}" srcId="{2C92909A-7646-48EA-88C0-CE8C24A69B6C}" destId="{8AF637DA-F8F6-4B61-9BFE-6BF1DECAFF17}" srcOrd="3" destOrd="0" parTransId="{83F29FFA-C0C0-41CD-BBD7-EE4CDDE917ED}" sibTransId="{A29E054A-2D25-4E95-B664-1156A3358072}"/>
    <dgm:cxn modelId="{5134CF37-6C6C-41A9-8566-7260B2E69E41}" type="presOf" srcId="{F8EB06E6-E32D-45CB-A58C-2B747C672EEA}" destId="{939AAC47-FE0A-412E-938E-AA761A6079A7}" srcOrd="0" destOrd="0" presId="urn:microsoft.com/office/officeart/2005/8/layout/lProcess2"/>
    <dgm:cxn modelId="{0864392C-7182-456C-86E7-B1092943C2C9}" type="presOf" srcId="{A351C162-00A0-4303-B2A3-084BF4992F89}" destId="{9085116B-6610-4767-83E6-D50A31EB6A2B}" srcOrd="0" destOrd="0" presId="urn:microsoft.com/office/officeart/2005/8/layout/lProcess2"/>
    <dgm:cxn modelId="{EFE78581-6B07-410D-AB89-FFF0D616AC9F}" type="presOf" srcId="{2C92909A-7646-48EA-88C0-CE8C24A69B6C}" destId="{524B44F8-A285-487E-AD06-009ABD98AD18}" srcOrd="1" destOrd="0" presId="urn:microsoft.com/office/officeart/2005/8/layout/lProcess2"/>
    <dgm:cxn modelId="{734F1296-4CAE-4822-BD7D-806B2B454D69}" type="presOf" srcId="{C6F4EDEF-72E5-4FA8-808B-07B43D9A24DE}" destId="{D5E0A7E2-ED6E-47EA-93A2-F6392AAEB7E4}" srcOrd="0" destOrd="0" presId="urn:microsoft.com/office/officeart/2005/8/layout/lProcess2"/>
    <dgm:cxn modelId="{D6C3D1C2-AA2B-4479-8750-5BA5D69682CA}" type="presOf" srcId="{A3A73DA0-FB09-4423-BDAF-573376B61563}" destId="{2E4BCD01-3756-4356-9677-B9494C89EB35}" srcOrd="0" destOrd="0" presId="urn:microsoft.com/office/officeart/2005/8/layout/lProcess2"/>
    <dgm:cxn modelId="{12902822-19B3-46A2-A45B-6035CD9B7B0F}" type="presOf" srcId="{F6AC997B-B9F0-4B70-8EEF-A20B2509C7A0}" destId="{365C9E9B-BA07-41B9-8391-1D054F041169}" srcOrd="0" destOrd="0" presId="urn:microsoft.com/office/officeart/2005/8/layout/lProcess2"/>
    <dgm:cxn modelId="{678CBED5-9A49-468B-8A38-0C7F0D66FE82}" type="presOf" srcId="{E3B8A6D8-7FC6-4367-9325-070F19909486}" destId="{CE2A7716-FF21-40A6-918E-7CED847E9F6F}" srcOrd="1" destOrd="0" presId="urn:microsoft.com/office/officeart/2005/8/layout/lProcess2"/>
    <dgm:cxn modelId="{69CC1F49-9337-47DB-9488-2D85B2CB68A0}" srcId="{2C92909A-7646-48EA-88C0-CE8C24A69B6C}" destId="{A351C162-00A0-4303-B2A3-084BF4992F89}" srcOrd="2" destOrd="0" parTransId="{7697AD6F-AE4E-4395-978C-25D578A3A579}" sibTransId="{D2ECF38F-E411-41C8-968B-449AF87A0431}"/>
    <dgm:cxn modelId="{44230027-28A0-409D-BACC-DC2BD8C2D21C}" type="presParOf" srcId="{939AAC47-FE0A-412E-938E-AA761A6079A7}" destId="{F9A5D2D6-440B-456C-9C7A-C943F575A04F}" srcOrd="0" destOrd="0" presId="urn:microsoft.com/office/officeart/2005/8/layout/lProcess2"/>
    <dgm:cxn modelId="{48E4030C-CAFB-4D2D-82BB-0ACF166F6C4C}" type="presParOf" srcId="{F9A5D2D6-440B-456C-9C7A-C943F575A04F}" destId="{B303CFD7-312D-40D6-ABC9-8669CA530A4E}" srcOrd="0" destOrd="0" presId="urn:microsoft.com/office/officeart/2005/8/layout/lProcess2"/>
    <dgm:cxn modelId="{C096606C-75A0-40FE-8762-CF318FC5C476}" type="presParOf" srcId="{F9A5D2D6-440B-456C-9C7A-C943F575A04F}" destId="{3A0AE192-BB2D-4F8A-9B56-5AA78C928F39}" srcOrd="1" destOrd="0" presId="urn:microsoft.com/office/officeart/2005/8/layout/lProcess2"/>
    <dgm:cxn modelId="{1DE50B9E-3037-49A6-B2DD-4FFE374B2A43}" type="presParOf" srcId="{F9A5D2D6-440B-456C-9C7A-C943F575A04F}" destId="{2BEFC3DF-6B8E-454D-9A7C-4BBC7EA70365}" srcOrd="2" destOrd="0" presId="urn:microsoft.com/office/officeart/2005/8/layout/lProcess2"/>
    <dgm:cxn modelId="{1AD26A1F-7742-45F5-908E-2B11D493ACA2}" type="presParOf" srcId="{2BEFC3DF-6B8E-454D-9A7C-4BBC7EA70365}" destId="{9BC4E001-7D4A-4BF2-A496-DAEDEF66246D}" srcOrd="0" destOrd="0" presId="urn:microsoft.com/office/officeart/2005/8/layout/lProcess2"/>
    <dgm:cxn modelId="{8C219B45-F998-420D-8E3A-40A0F4839D38}" type="presParOf" srcId="{9BC4E001-7D4A-4BF2-A496-DAEDEF66246D}" destId="{2E4BCD01-3756-4356-9677-B9494C89EB35}" srcOrd="0" destOrd="0" presId="urn:microsoft.com/office/officeart/2005/8/layout/lProcess2"/>
    <dgm:cxn modelId="{83E2B95C-D263-4430-8D72-76DB373C1598}" type="presParOf" srcId="{9BC4E001-7D4A-4BF2-A496-DAEDEF66246D}" destId="{845B80B1-99AD-4DE5-B04C-3EBFD7C995FB}" srcOrd="1" destOrd="0" presId="urn:microsoft.com/office/officeart/2005/8/layout/lProcess2"/>
    <dgm:cxn modelId="{797C00DC-40CB-43A8-ABCB-839AE15A68EA}" type="presParOf" srcId="{9BC4E001-7D4A-4BF2-A496-DAEDEF66246D}" destId="{12D74442-CD5C-4D6D-AF90-0FB97AB41052}" srcOrd="2" destOrd="0" presId="urn:microsoft.com/office/officeart/2005/8/layout/lProcess2"/>
    <dgm:cxn modelId="{C712A4C9-8AB9-4DF8-9506-266451D24745}" type="presParOf" srcId="{9BC4E001-7D4A-4BF2-A496-DAEDEF66246D}" destId="{8345295B-7029-4BD6-A525-F7863AD794BB}" srcOrd="3" destOrd="0" presId="urn:microsoft.com/office/officeart/2005/8/layout/lProcess2"/>
    <dgm:cxn modelId="{4B7A4959-01C7-4783-BF8D-35B78DA0B382}" type="presParOf" srcId="{9BC4E001-7D4A-4BF2-A496-DAEDEF66246D}" destId="{34EA82BF-2ACC-4C6D-980E-2D81D6A7AA65}" srcOrd="4" destOrd="0" presId="urn:microsoft.com/office/officeart/2005/8/layout/lProcess2"/>
    <dgm:cxn modelId="{C1CD0844-5CD8-4B84-A239-708D24A94B3C}" type="presParOf" srcId="{9BC4E001-7D4A-4BF2-A496-DAEDEF66246D}" destId="{E2A5EE9B-7724-4885-9EC2-5F51D8B0302D}" srcOrd="5" destOrd="0" presId="urn:microsoft.com/office/officeart/2005/8/layout/lProcess2"/>
    <dgm:cxn modelId="{70A437E3-512F-4775-980B-BD4C8F4B6886}" type="presParOf" srcId="{9BC4E001-7D4A-4BF2-A496-DAEDEF66246D}" destId="{B78AA5B0-E0FF-4DA5-8786-CFD60F0CCE9E}" srcOrd="6" destOrd="0" presId="urn:microsoft.com/office/officeart/2005/8/layout/lProcess2"/>
    <dgm:cxn modelId="{521902D9-73B9-454D-ABB6-A899DD812FFB}" type="presParOf" srcId="{939AAC47-FE0A-412E-938E-AA761A6079A7}" destId="{4EE2454C-7C2D-4D7C-ACB9-D84D984229B6}" srcOrd="1" destOrd="0" presId="urn:microsoft.com/office/officeart/2005/8/layout/lProcess2"/>
    <dgm:cxn modelId="{C7345D62-A9A9-4287-A90A-5F10C8B8A6DA}" type="presParOf" srcId="{939AAC47-FE0A-412E-938E-AA761A6079A7}" destId="{98FF4EED-D3A5-437D-ACA4-2EED3471A136}" srcOrd="2" destOrd="0" presId="urn:microsoft.com/office/officeart/2005/8/layout/lProcess2"/>
    <dgm:cxn modelId="{3A53A6E3-FB07-4635-82E4-E722A8FA3B86}" type="presParOf" srcId="{98FF4EED-D3A5-437D-ACA4-2EED3471A136}" destId="{6C6F4A37-018F-4ADC-A269-8BF11912BB9C}" srcOrd="0" destOrd="0" presId="urn:microsoft.com/office/officeart/2005/8/layout/lProcess2"/>
    <dgm:cxn modelId="{DE70548F-D7C5-47A4-BC11-D1581D2A301D}" type="presParOf" srcId="{98FF4EED-D3A5-437D-ACA4-2EED3471A136}" destId="{CE2A7716-FF21-40A6-918E-7CED847E9F6F}" srcOrd="1" destOrd="0" presId="urn:microsoft.com/office/officeart/2005/8/layout/lProcess2"/>
    <dgm:cxn modelId="{22596925-C06B-4EB1-B3C3-994944D91DB4}" type="presParOf" srcId="{98FF4EED-D3A5-437D-ACA4-2EED3471A136}" destId="{2531AA93-5F76-4DC3-B7CB-A9A2D6CA23B5}" srcOrd="2" destOrd="0" presId="urn:microsoft.com/office/officeart/2005/8/layout/lProcess2"/>
    <dgm:cxn modelId="{7996E731-D9D1-4E1D-A32B-7D2E5435AC06}" type="presParOf" srcId="{2531AA93-5F76-4DC3-B7CB-A9A2D6CA23B5}" destId="{35626D38-44A5-4B58-AE3D-947C12510234}" srcOrd="0" destOrd="0" presId="urn:microsoft.com/office/officeart/2005/8/layout/lProcess2"/>
    <dgm:cxn modelId="{AA7901E8-09DA-4A28-950E-529DF8403F64}" type="presParOf" srcId="{35626D38-44A5-4B58-AE3D-947C12510234}" destId="{F06D115E-31CC-449A-960E-04A3BCA45500}" srcOrd="0" destOrd="0" presId="urn:microsoft.com/office/officeart/2005/8/layout/lProcess2"/>
    <dgm:cxn modelId="{E54DD891-0C95-4DDD-B5B7-110D8ACB54BE}" type="presParOf" srcId="{35626D38-44A5-4B58-AE3D-947C12510234}" destId="{4D88AE55-0875-4E90-9687-47F1AAA438AC}" srcOrd="1" destOrd="0" presId="urn:microsoft.com/office/officeart/2005/8/layout/lProcess2"/>
    <dgm:cxn modelId="{06FDC3DD-1AB7-4E6D-AE45-3F9A46C51017}" type="presParOf" srcId="{35626D38-44A5-4B58-AE3D-947C12510234}" destId="{1EFEAF1A-187B-48B4-8C41-28BD81ED8666}" srcOrd="2" destOrd="0" presId="urn:microsoft.com/office/officeart/2005/8/layout/lProcess2"/>
    <dgm:cxn modelId="{D86DF618-8382-42F9-8F07-DF5518C0A0F7}" type="presParOf" srcId="{35626D38-44A5-4B58-AE3D-947C12510234}" destId="{659FBED7-6993-4054-9F18-8983D8A8C65F}" srcOrd="3" destOrd="0" presId="urn:microsoft.com/office/officeart/2005/8/layout/lProcess2"/>
    <dgm:cxn modelId="{81137427-3722-49A7-AD0D-06D2AE900A9C}" type="presParOf" srcId="{35626D38-44A5-4B58-AE3D-947C12510234}" destId="{32232854-6E56-4868-AC92-E96138478DA8}" srcOrd="4" destOrd="0" presId="urn:microsoft.com/office/officeart/2005/8/layout/lProcess2"/>
    <dgm:cxn modelId="{9D357F09-27BF-4CFF-ABCC-F8498DE65D4B}" type="presParOf" srcId="{939AAC47-FE0A-412E-938E-AA761A6079A7}" destId="{AEE8A8DC-66A8-4FA0-A073-3BF7CE4924E2}" srcOrd="3" destOrd="0" presId="urn:microsoft.com/office/officeart/2005/8/layout/lProcess2"/>
    <dgm:cxn modelId="{03E832CD-AA9A-4D86-852E-D99595B49CD4}" type="presParOf" srcId="{939AAC47-FE0A-412E-938E-AA761A6079A7}" destId="{3D77C5D9-2577-4790-B66B-68896FC34AD8}" srcOrd="4" destOrd="0" presId="urn:microsoft.com/office/officeart/2005/8/layout/lProcess2"/>
    <dgm:cxn modelId="{7B9B57B2-C220-4B7E-B8D9-C968AD6D8704}" type="presParOf" srcId="{3D77C5D9-2577-4790-B66B-68896FC34AD8}" destId="{8A4C0C27-6DC7-4214-A588-B3A31587085D}" srcOrd="0" destOrd="0" presId="urn:microsoft.com/office/officeart/2005/8/layout/lProcess2"/>
    <dgm:cxn modelId="{BFEFADDC-FC84-4A67-A31E-13F42EEA055B}" type="presParOf" srcId="{3D77C5D9-2577-4790-B66B-68896FC34AD8}" destId="{524B44F8-A285-487E-AD06-009ABD98AD18}" srcOrd="1" destOrd="0" presId="urn:microsoft.com/office/officeart/2005/8/layout/lProcess2"/>
    <dgm:cxn modelId="{A7FBB65A-E9CA-47A4-88F8-F35B48068666}" type="presParOf" srcId="{3D77C5D9-2577-4790-B66B-68896FC34AD8}" destId="{13C82D34-B278-49FB-BC49-853327F6FCD7}" srcOrd="2" destOrd="0" presId="urn:microsoft.com/office/officeart/2005/8/layout/lProcess2"/>
    <dgm:cxn modelId="{7CFD879C-C240-4174-9951-2D66DF89EFA1}" type="presParOf" srcId="{13C82D34-B278-49FB-BC49-853327F6FCD7}" destId="{3D21731C-51D6-439E-994B-71EBEBF4FE9B}" srcOrd="0" destOrd="0" presId="urn:microsoft.com/office/officeart/2005/8/layout/lProcess2"/>
    <dgm:cxn modelId="{7A316580-3A36-40DA-B88D-B8109A113315}" type="presParOf" srcId="{3D21731C-51D6-439E-994B-71EBEBF4FE9B}" destId="{D5E0A7E2-ED6E-47EA-93A2-F6392AAEB7E4}" srcOrd="0" destOrd="0" presId="urn:microsoft.com/office/officeart/2005/8/layout/lProcess2"/>
    <dgm:cxn modelId="{D19F6144-A29F-43FC-A32B-3D997447BCA3}" type="presParOf" srcId="{3D21731C-51D6-439E-994B-71EBEBF4FE9B}" destId="{CD1BAA3B-C6BB-410C-957F-A8A36CD251B5}" srcOrd="1" destOrd="0" presId="urn:microsoft.com/office/officeart/2005/8/layout/lProcess2"/>
    <dgm:cxn modelId="{4DCC7234-D316-4C9B-8001-45624D6C9E22}" type="presParOf" srcId="{3D21731C-51D6-439E-994B-71EBEBF4FE9B}" destId="{365C9E9B-BA07-41B9-8391-1D054F041169}" srcOrd="2" destOrd="0" presId="urn:microsoft.com/office/officeart/2005/8/layout/lProcess2"/>
    <dgm:cxn modelId="{71FA9921-444D-45D9-9F74-4D38FA6B75AA}" type="presParOf" srcId="{3D21731C-51D6-439E-994B-71EBEBF4FE9B}" destId="{FD1BBC03-2E69-466E-B28A-92BC279B43B1}" srcOrd="3" destOrd="0" presId="urn:microsoft.com/office/officeart/2005/8/layout/lProcess2"/>
    <dgm:cxn modelId="{7E9FC7B6-EB0B-4ACA-AD23-E4E961DAEC4D}" type="presParOf" srcId="{3D21731C-51D6-439E-994B-71EBEBF4FE9B}" destId="{9085116B-6610-4767-83E6-D50A31EB6A2B}" srcOrd="4" destOrd="0" presId="urn:microsoft.com/office/officeart/2005/8/layout/lProcess2"/>
    <dgm:cxn modelId="{A32E74F0-373F-42CD-B5B9-A00D64D852AF}" type="presParOf" srcId="{3D21731C-51D6-439E-994B-71EBEBF4FE9B}" destId="{A60594D5-7ABB-497E-A962-2533C2785BF3}" srcOrd="5" destOrd="0" presId="urn:microsoft.com/office/officeart/2005/8/layout/lProcess2"/>
    <dgm:cxn modelId="{CF5D8A86-8C8A-47EE-8C3D-C697BEE194EF}" type="presParOf" srcId="{3D21731C-51D6-439E-994B-71EBEBF4FE9B}" destId="{0D550538-C158-49D7-957B-AFB0C6E06548}" srcOrd="6" destOrd="0" presId="urn:microsoft.com/office/officeart/2005/8/layout/lProcess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E417B-5625-42B0-B1A8-87633BE71101}" type="doc">
      <dgm:prSet loTypeId="urn:microsoft.com/office/officeart/2005/8/layout/vList2" loCatId="list" qsTypeId="urn:microsoft.com/office/officeart/2005/8/quickstyle/3d5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B454920-D987-41E7-B882-A220EE25E63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За місцем локалізації стихійні лиха поділяються на:</a:t>
          </a:r>
          <a:endParaRPr lang="ru-RU" sz="1800" dirty="0" smtClean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DB08BDA-7FCC-4F73-B110-60C6CBEF3E9A}" type="parTrans" cxnId="{5785407B-D95B-45D0-BC31-095C18284938}">
      <dgm:prSet/>
      <dgm:spPr/>
      <dgm:t>
        <a:bodyPr/>
        <a:lstStyle/>
        <a:p>
          <a:endParaRPr lang="ru-RU"/>
        </a:p>
      </dgm:t>
    </dgm:pt>
    <dgm:pt modelId="{8CA5F505-181E-4672-A397-29B23119B2EB}" type="sibTrans" cxnId="{5785407B-D95B-45D0-BC31-095C18284938}">
      <dgm:prSet/>
      <dgm:spPr/>
      <dgm:t>
        <a:bodyPr/>
        <a:lstStyle/>
        <a:p>
          <a:endParaRPr lang="ru-RU"/>
        </a:p>
      </dgm:t>
    </dgm:pt>
    <dgm:pt modelId="{F7CCC5DF-9FBB-4DE4-8FD7-40F7D4F2ABD5}" type="pres">
      <dgm:prSet presAssocID="{F56E417B-5625-42B0-B1A8-87633BE71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25309-F499-4138-A390-270BC22A1B6B}" type="pres">
      <dgm:prSet presAssocID="{7B454920-D987-41E7-B882-A220EE25E6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5407B-D95B-45D0-BC31-095C18284938}" srcId="{F56E417B-5625-42B0-B1A8-87633BE71101}" destId="{7B454920-D987-41E7-B882-A220EE25E639}" srcOrd="0" destOrd="0" parTransId="{3DB08BDA-7FCC-4F73-B110-60C6CBEF3E9A}" sibTransId="{8CA5F505-181E-4672-A397-29B23119B2EB}"/>
    <dgm:cxn modelId="{C0B1A4C5-E325-439C-983C-98D329695A99}" type="presOf" srcId="{F56E417B-5625-42B0-B1A8-87633BE71101}" destId="{F7CCC5DF-9FBB-4DE4-8FD7-40F7D4F2ABD5}" srcOrd="0" destOrd="0" presId="urn:microsoft.com/office/officeart/2005/8/layout/vList2"/>
    <dgm:cxn modelId="{F2E9EA46-DA70-4A70-9FBF-29F7CD41A08D}" type="presOf" srcId="{7B454920-D987-41E7-B882-A220EE25E639}" destId="{E0F25309-F499-4138-A390-270BC22A1B6B}" srcOrd="0" destOrd="0" presId="urn:microsoft.com/office/officeart/2005/8/layout/vList2"/>
    <dgm:cxn modelId="{C667C964-8EA3-4D85-8E5B-29F17B23A510}" type="presParOf" srcId="{F7CCC5DF-9FBB-4DE4-8FD7-40F7D4F2ABD5}" destId="{E0F25309-F499-4138-A390-270BC22A1B6B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4A8E0F-A3DD-488B-AAC2-3232AB5C9B7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EBD01A-F6A8-4023-B30F-111B3B05E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0FD086-8B59-41D0-A50F-9249C41353E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869B51-1D4B-47A4-85C3-9BDE982333C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5.wav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7.wav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0.wav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50629E-2245-4244-B7AF-706035A2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435C-2EB5-47A3-80EE-426C793F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DE01-2029-4B3E-AD1A-D60D7024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5B0F-A6B5-4734-8305-41F2838C6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956D8E-E579-424A-B46F-A68352ABE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EED35-36DC-44F4-941B-B614E0C02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49854B-BB3B-47CD-94D6-3AD4A9B4A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2A71E6-CB79-43C1-95C1-A88E0C869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E5D7-13B4-48C1-9CF0-F173FF0D1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3E5C50-3670-410E-A524-34AA67066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EAD83A-4B3E-4286-BED9-92CFA6BBB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uk-UA"/>
              <a:t>29.09.2014</a:t>
            </a: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E0914B-5240-4B7D-B895-00958366C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advClick="0" advTm="0">
    <p:sndAc>
      <p:stSnd>
        <p:snd r:embed="rId13" name="chimes.wav"/>
      </p:stSnd>
    </p:sndAc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3.xml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yhijni_lyh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6024" y="1052736"/>
            <a:ext cx="8748464" cy="18002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22681"/>
              </a:avLst>
            </a:prstTxWarp>
            <a:spAutoFit/>
          </a:bodyPr>
          <a:lstStyle/>
          <a:p>
            <a:pPr algn="ctr">
              <a:defRPr/>
            </a:pPr>
            <a:r>
              <a:rPr lang="uk-UA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Стихійні</a:t>
            </a:r>
            <a:r>
              <a:rPr lang="uk-UA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лиха</a:t>
            </a:r>
            <a:endParaRPr lang="uk-UA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0C84DE-ED67-4E7A-96C8-3874F399C0B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ransition advClick="0" advTm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3319CF4-61AB-44C9-B624-BDF4DD18651E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Град</a:t>
            </a:r>
            <a:r>
              <a:rPr lang="uk-UA" sz="2000"/>
              <a:t> – частинки льоду, різні за розмірами, формою і структурною неоднорідністю, що випадають із шарувато-дощових хмар у теплий період року. У 40% випадків випадання граду спостерігається дрібний інтенсивний град.</a:t>
            </a:r>
            <a:endParaRPr lang="ru-RU" sz="2000"/>
          </a:p>
          <a:p>
            <a:endParaRPr lang="ru-RU" sz="2000"/>
          </a:p>
        </p:txBody>
      </p:sp>
      <p:pic>
        <p:nvPicPr>
          <p:cNvPr id="6" name="Рисунок 5" descr="300px-Granizogigan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772816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89299_e1184615_orig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3360" y="1844824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772816"/>
            <a:ext cx="5830788" cy="437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777FF6-23F9-4ADB-AC95-BAD626D59F8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 </a:t>
            </a:r>
            <a:r>
              <a:rPr lang="uk-UA" sz="4000" i="1">
                <a:solidFill>
                  <a:srgbClr val="92D050"/>
                </a:solidFill>
              </a:rPr>
              <a:t>Ураган</a:t>
            </a:r>
            <a:r>
              <a:rPr lang="uk-UA" sz="2000"/>
              <a:t> – це вітер силою 12 балів за шкалою Бофорта. На більшій частині території  України вітри зі швидкістю понад 25м/с бувають майже щорічно.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50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81" y="1574684"/>
            <a:ext cx="6778267" cy="466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72179477_uragan-kosmi-idjot-na-ss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1966" y="1628800"/>
            <a:ext cx="686203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1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628800"/>
            <a:ext cx="7056784" cy="478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43DA6F-A73D-43D5-BBFE-40F5F68B6AA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0" y="258763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Смерч</a:t>
            </a:r>
            <a:r>
              <a:rPr lang="uk-UA" sz="2000"/>
              <a:t> – сильний вихор, який опускається з основи купчасто-дощової хмари у вигляді темної вирви і має майже вертикальну вісь, невеликий поперечний перетин і дуже низький тиск у центральній його частині. Він супроводжується дощем, градом і якщо досягає поверхні землі, майже завжди завдає значних руйнувань, вбираючи в себе воду та предмети, які трапляються на його шляху, піднімаючи їх високо над землею і переносячи на  значні відстані. Звичайно смерчі завдають значних збитків господарству і призводять до людських жертв.</a:t>
            </a:r>
            <a:endParaRPr lang="ru-RU" sz="2000"/>
          </a:p>
          <a:p>
            <a:endParaRPr lang="ru-RU" sz="2000"/>
          </a:p>
        </p:txBody>
      </p:sp>
      <p:pic>
        <p:nvPicPr>
          <p:cNvPr id="6" name="Рисунок 5" descr="yrag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5646136" cy="317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00_300_smerch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3530" y="2929706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merch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7" y="3212976"/>
            <a:ext cx="485674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8F91F30-A9BF-4A1F-818B-61F1F70FC5AB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246063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Повінь</a:t>
            </a:r>
            <a:r>
              <a:rPr lang="uk-UA" sz="2000"/>
              <a:t> – стихійне лихо, що виникає,коли вода виходить за межі звичайних для неї берегів і затоплює значні ділянки суходолу. Причиною повені є значне підвищення рівня води. На річках це трапляється внаслідок танення снігів, притоку води, дощів. Часом причиною повені може стати вітер, який «наганяє» воду.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236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6638925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rakow-kladka-pieszo-rowerowa-_fot-wojciech-stepniowsk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8978" y="1996778"/>
            <a:ext cx="6048672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v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060848"/>
            <a:ext cx="5904656" cy="425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92F35F1-67ED-4156-9F86-F98C831E390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Лавина</a:t>
            </a:r>
            <a:r>
              <a:rPr lang="uk-UA" sz="2000"/>
              <a:t> – величезна маса снігу, що зривається із гірського схилу і котиться вниз з великою швидкістю. Виникнення лавин можливе у всіх гірських районах світу, де встановлюється стійкий сніжний покрив. В Україні снігові лавини поширені в Карпатах  та Кримських горах.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20140108112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668942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av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988840"/>
            <a:ext cx="6084168" cy="456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988840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EDECAA1-619B-43C8-BDEE-1C3F9367AF2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0" y="265113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Цунамі</a:t>
            </a:r>
            <a:r>
              <a:rPr lang="uk-UA" sz="2000"/>
              <a:t> – великі хвилі, довжиною більше 500 м., які утворюються в морі чи в океані зазвичай внаслідок землетрусів й охоплюють всю товщу води. Причиною більшості цунамі є підводний землетрус, під час якого відбувається зсув ділянки морського дна.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cun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4932040" cy="490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unami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9" y="1988839"/>
            <a:ext cx="7020272" cy="456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unami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276872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6B0497-906A-4E72-8D48-B9C619822E7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0" y="246063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Блискавка</a:t>
            </a:r>
            <a:r>
              <a:rPr lang="uk-UA" sz="2000"/>
              <a:t> – електричний розряд між хмарами або між хмарою і землею. Це велика загроза для життя людей. Ураження блискавкою можливо як при перебуванні просто неба, так і в закритому приміщенні. Частіше люди страждають, що знаходяться під час грози на відкритій місцевості, переховуються від дощу під деревами.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663px-Lightning_in_Arling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2060848"/>
            <a:ext cx="4896544" cy="443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0px-Lightning_over_Oradea_Romani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00808"/>
            <a:ext cx="3131840" cy="469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00px-FulminiUberti2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132856"/>
            <a:ext cx="6667128" cy="444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B07447A-BD15-47E0-B88C-F546713B0CB2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0" y="214313"/>
            <a:ext cx="9144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Лісова пожежа</a:t>
            </a:r>
            <a:r>
              <a:rPr lang="uk-UA" sz="4000">
                <a:solidFill>
                  <a:srgbClr val="92D050"/>
                </a:solidFill>
              </a:rPr>
              <a:t> </a:t>
            </a:r>
            <a:r>
              <a:rPr lang="uk-UA" sz="2000"/>
              <a:t>– стихійне, некероване поширення вогню по лісових площах. Серед причин виникнення лісових пожеж головною вважається з вини населення щорічно виникає 96 – 98% лісових пожеж. 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500cb494af_156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734481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220" y="1556792"/>
            <a:ext cx="702078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j5007_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557338"/>
            <a:ext cx="60499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47593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38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FEA15B4-5E47-4DB4-967C-37D080C487A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338" y="1239838"/>
            <a:ext cx="8856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hlinkClick r:id="rId3" action="ppaction://hlinksldjump"/>
              </a:rPr>
              <a:t>- До стихійного лиха належать</a:t>
            </a:r>
            <a:endParaRPr lang="ru-RU" sz="2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338" y="836613"/>
            <a:ext cx="8856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hlinkClick r:id="rId4" action="ppaction://hlinksldjump"/>
              </a:rPr>
              <a:t>- За місцем локалізації стихійні лиха поділяються на</a:t>
            </a:r>
            <a:endParaRPr lang="ru-RU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2263" y="2492375"/>
            <a:ext cx="288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 u="sng">
                <a:hlinkClick r:id="rId5" action="ppaction://hlinksldjump"/>
              </a:rPr>
              <a:t>- </a:t>
            </a:r>
            <a:r>
              <a:rPr lang="uk-UA" sz="2800" i="1">
                <a:hlinkClick r:id="rId5" action="ppaction://hlinksldjump"/>
              </a:rPr>
              <a:t>Землетруси</a:t>
            </a:r>
            <a:endParaRPr lang="ru-RU" sz="2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1916113"/>
            <a:ext cx="435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>
                <a:hlinkClick r:id="rId6" action="ppaction://hlinksldjump"/>
              </a:rPr>
              <a:t>- Виверження вулканів</a:t>
            </a:r>
            <a:endParaRPr lang="ru-RU" sz="2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3357563"/>
            <a:ext cx="1439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>
                <a:hlinkClick r:id="rId7" action="ppaction://hlinksldjump"/>
              </a:rPr>
              <a:t>- Сель</a:t>
            </a:r>
            <a:endParaRPr lang="ru-RU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088" y="4652963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>
                <a:hlinkClick r:id="rId8" action="ppaction://hlinksldjump"/>
              </a:rPr>
              <a:t>- Зсуви</a:t>
            </a:r>
            <a:endParaRPr lang="ru-RU" sz="2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19925" y="4076700"/>
            <a:ext cx="169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>
                <a:hlinkClick r:id="rId9" action="ppaction://hlinksldjump"/>
              </a:rPr>
              <a:t>- Обвал</a:t>
            </a:r>
            <a:endParaRPr lang="ru-RU" sz="28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076825" y="4724400"/>
            <a:ext cx="1182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800" i="1">
                <a:solidFill>
                  <a:srgbClr val="FFFFFF"/>
                </a:solidFill>
                <a:hlinkClick r:id="rId10" action="ppaction://hlinksldjump"/>
              </a:rPr>
              <a:t>- Град</a:t>
            </a:r>
            <a:endParaRPr lang="uk-UA" sz="2800" i="1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27313" y="5229225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800" i="1">
                <a:solidFill>
                  <a:srgbClr val="FFFFFF"/>
                </a:solidFill>
                <a:hlinkClick r:id="rId11" action="ppaction://hlinksldjump"/>
              </a:rPr>
              <a:t>- Урагани</a:t>
            </a:r>
            <a:endParaRPr lang="ru-RU" sz="280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71775" y="4149725"/>
            <a:ext cx="1481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800" i="1">
                <a:solidFill>
                  <a:srgbClr val="FFFFFF"/>
                </a:solidFill>
                <a:hlinkClick r:id="rId12" action="ppaction://hlinksldjump"/>
              </a:rPr>
              <a:t>- Смерч</a:t>
            </a:r>
            <a:endParaRPr lang="ru-RU" sz="28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859338" y="3573463"/>
            <a:ext cx="1638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800" i="1">
                <a:solidFill>
                  <a:srgbClr val="FFFFFF"/>
                </a:solidFill>
                <a:hlinkClick r:id="rId13" action="ppaction://hlinksldjump"/>
              </a:rPr>
              <a:t>- Лавина</a:t>
            </a:r>
            <a:endParaRPr lang="uk-UA" sz="2800" i="1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132138" y="2708275"/>
            <a:ext cx="157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800" i="1">
                <a:solidFill>
                  <a:srgbClr val="FFFFFF"/>
                </a:solidFill>
                <a:hlinkClick r:id="rId14" action="ppaction://hlinksldjump"/>
              </a:rPr>
              <a:t>- Цунамі</a:t>
            </a:r>
            <a:endParaRPr lang="uk-UA" sz="2800" i="1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651500" y="1773238"/>
            <a:ext cx="2149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800" i="1">
                <a:solidFill>
                  <a:srgbClr val="FFFFFF"/>
                </a:solidFill>
                <a:hlinkClick r:id="rId15" action="ppaction://hlinksldjump"/>
              </a:rPr>
              <a:t>- Блискавка</a:t>
            </a:r>
            <a:endParaRPr lang="uk-UA" sz="2800" i="1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011863" y="2617788"/>
            <a:ext cx="2871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800" i="1">
                <a:solidFill>
                  <a:srgbClr val="FFFFFF"/>
                </a:solidFill>
                <a:hlinkClick r:id="rId16" action="ppaction://hlinksldjump"/>
              </a:rPr>
              <a:t>- Лісова пожежа</a:t>
            </a:r>
            <a:endParaRPr lang="uk-UA" sz="2800" i="1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227763" y="5445125"/>
            <a:ext cx="1398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i="1">
                <a:solidFill>
                  <a:srgbClr val="FFFFFF"/>
                </a:solidFill>
                <a:hlinkClick r:id="rId17" action="ppaction://hlinksldjump"/>
              </a:rPr>
              <a:t> Повінь</a:t>
            </a:r>
            <a:endParaRPr lang="ru-RU" sz="2800"/>
          </a:p>
        </p:txBody>
      </p:sp>
    </p:spTree>
  </p:cSld>
  <p:clrMapOvr>
    <a:masterClrMapping/>
  </p:clrMapOvr>
  <p:transition advClick="0" advTm="15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1520" y="1556792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B87E6E-F61F-4494-9D76-809686175E37}" type="slidenum">
              <a:rPr lang="ru-RU" smtClean="0"/>
              <a:pPr/>
              <a:t>3</a:t>
            </a:fld>
            <a:endParaRPr lang="ru-RU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764704"/>
          <a:ext cx="784887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Click="0" advTm="20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415F8F7-81B5-48C1-A7CA-74F309EBB16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/>
              <a:t>До стихійного лиха належать:</a:t>
            </a:r>
          </a:p>
          <a:p>
            <a:pPr algn="ctr"/>
            <a:endParaRPr lang="ru-RU" sz="3200"/>
          </a:p>
          <a:p>
            <a:r>
              <a:rPr lang="uk-UA" sz="2000" i="1"/>
              <a:t>     </a:t>
            </a:r>
            <a:r>
              <a:rPr lang="uk-UA" sz="2000" i="1" u="sng"/>
              <a:t> Виверження вулканів</a:t>
            </a:r>
            <a:r>
              <a:rPr lang="uk-UA" sz="2000" i="1"/>
              <a:t>, </a:t>
            </a:r>
            <a:r>
              <a:rPr lang="uk-UA" sz="2000" i="1" u="sng"/>
              <a:t>Землетруси,</a:t>
            </a:r>
            <a:r>
              <a:rPr lang="uk-UA" sz="2000" i="1"/>
              <a:t> </a:t>
            </a:r>
            <a:r>
              <a:rPr lang="uk-UA" sz="2000" i="1" u="sng"/>
              <a:t>Цунамі</a:t>
            </a:r>
            <a:r>
              <a:rPr lang="uk-UA" sz="2000" i="1"/>
              <a:t>, </a:t>
            </a:r>
            <a:r>
              <a:rPr lang="uk-UA" sz="2000" i="1" u="sng"/>
              <a:t>Обвали</a:t>
            </a:r>
            <a:r>
              <a:rPr lang="uk-UA" sz="2000" i="1"/>
              <a:t>, </a:t>
            </a:r>
            <a:r>
              <a:rPr lang="uk-UA" sz="2000" i="1" u="sng"/>
              <a:t>Селі</a:t>
            </a:r>
            <a:r>
              <a:rPr lang="uk-UA" sz="2000" i="1"/>
              <a:t>, </a:t>
            </a:r>
            <a:r>
              <a:rPr lang="uk-UA" sz="2000" i="1" u="sng"/>
              <a:t>Лавини</a:t>
            </a:r>
            <a:r>
              <a:rPr lang="uk-UA" sz="2000" i="1"/>
              <a:t>, </a:t>
            </a:r>
            <a:r>
              <a:rPr lang="uk-UA" sz="2000" i="1" u="sng"/>
              <a:t>Повені</a:t>
            </a:r>
            <a:r>
              <a:rPr lang="uk-UA" sz="2000" i="1"/>
              <a:t>,  </a:t>
            </a:r>
            <a:r>
              <a:rPr lang="uk-UA" sz="2000" i="1" u="sng"/>
              <a:t>Урагани</a:t>
            </a:r>
            <a:r>
              <a:rPr lang="uk-UA" sz="2000" i="1"/>
              <a:t>, </a:t>
            </a:r>
            <a:r>
              <a:rPr lang="uk-UA" sz="2000" i="1" u="sng"/>
              <a:t>Смерчі</a:t>
            </a:r>
            <a:r>
              <a:rPr lang="uk-UA" sz="2000" i="1"/>
              <a:t>, </a:t>
            </a:r>
            <a:r>
              <a:rPr lang="uk-UA" sz="2000" i="1" u="sng"/>
              <a:t>Град</a:t>
            </a:r>
            <a:r>
              <a:rPr lang="uk-UA" sz="2000" i="1"/>
              <a:t>, </a:t>
            </a:r>
            <a:r>
              <a:rPr lang="uk-UA" sz="2000" i="1" u="sng"/>
              <a:t>Блискавка</a:t>
            </a:r>
            <a:r>
              <a:rPr lang="uk-UA" sz="2000" i="1"/>
              <a:t>, </a:t>
            </a:r>
            <a:r>
              <a:rPr lang="uk-UA" sz="2000" i="1" u="sng"/>
              <a:t>Лісова пожежа</a:t>
            </a:r>
            <a:r>
              <a:rPr lang="uk-UA" sz="2000" i="1"/>
              <a:t>, </a:t>
            </a:r>
            <a:r>
              <a:rPr lang="uk-UA" sz="2000" i="1" u="sng"/>
              <a:t>Зсуви</a:t>
            </a:r>
            <a:r>
              <a:rPr lang="uk-UA" sz="2000" i="1"/>
              <a:t>.</a:t>
            </a:r>
            <a:endParaRPr lang="ru-RU" sz="2000"/>
          </a:p>
          <a:p>
            <a:r>
              <a:rPr lang="uk-UA" sz="2000"/>
              <a:t> </a:t>
            </a:r>
          </a:p>
          <a:p>
            <a:r>
              <a:rPr lang="uk-UA" sz="2000"/>
              <a:t>    </a:t>
            </a:r>
          </a:p>
          <a:p>
            <a:endParaRPr lang="uk-UA" sz="2000"/>
          </a:p>
          <a:p>
            <a:r>
              <a:rPr lang="uk-UA" sz="2000"/>
              <a:t>        Злива, снігопад, заморозок, та інші явища, що постійно спостерігаються можуть мати характер стихійного лиха при раптовому різкому настанні або при незвичайно високій  інтенсивності. </a:t>
            </a:r>
          </a:p>
          <a:p>
            <a:r>
              <a:rPr lang="uk-UA" sz="2000"/>
              <a:t>      </a:t>
            </a:r>
          </a:p>
          <a:p>
            <a:endParaRPr lang="uk-UA" sz="2000"/>
          </a:p>
          <a:p>
            <a:endParaRPr lang="uk-UA" sz="2000"/>
          </a:p>
          <a:p>
            <a:r>
              <a:rPr lang="uk-UA" sz="2000"/>
              <a:t>           Найнебезпечнішим стихійним лихом вважаються </a:t>
            </a:r>
            <a:r>
              <a:rPr lang="uk-UA" sz="2000" i="1"/>
              <a:t>циклони, тайфуни, засуха </a:t>
            </a:r>
            <a:r>
              <a:rPr lang="uk-UA" sz="2000"/>
              <a:t>і перетворення місцевості на п</a:t>
            </a:r>
            <a:r>
              <a:rPr lang="uk-UA" sz="2000" i="1"/>
              <a:t>устелю.</a:t>
            </a:r>
            <a:endParaRPr lang="ru-RU" sz="2000"/>
          </a:p>
          <a:p>
            <a:endParaRPr lang="ru-RU" sz="2000"/>
          </a:p>
        </p:txBody>
      </p:sp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D15A9E-1A47-442F-B740-BAE1686FA79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4000" i="1">
                <a:solidFill>
                  <a:srgbClr val="92D050"/>
                </a:solidFill>
                <a:ea typeface="Calibri" pitchFamily="34" charset="0"/>
                <a:cs typeface="Times New Roman" pitchFamily="18" charset="0"/>
              </a:rPr>
              <a:t>Землетрус</a:t>
            </a:r>
            <a:r>
              <a:rPr lang="uk-UA" sz="2000" i="1">
                <a:ea typeface="Calibri" pitchFamily="34" charset="0"/>
                <a:cs typeface="Times New Roman" pitchFamily="18" charset="0"/>
              </a:rPr>
              <a:t> – </a:t>
            </a:r>
            <a:r>
              <a:rPr lang="uk-UA" sz="2000">
                <a:ea typeface="Calibri" pitchFamily="34" charset="0"/>
                <a:cs typeface="Times New Roman" pitchFamily="18" charset="0"/>
              </a:rPr>
              <a:t>підземні поштовхи у земній корі, що викликають коливання земної поверхні, спричиняють деформацію земної кори та деформування чи руйнування споруд. Землетруси займають перше місце у світі за заподіяною економічною шкодою і кількістю загиблих.</a:t>
            </a:r>
            <a:endParaRPr lang="uk-UA" sz="3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zemletryaseniya-pochemu-proisxodyat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884089" cy="374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8431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6895" y="1916832"/>
            <a:ext cx="667710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eo_zemletrus_tur_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1287" y="1778001"/>
            <a:ext cx="6186489" cy="475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07B4D0-8D0A-498B-B2B9-EB994777BA97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3333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Виверження вулканів</a:t>
            </a:r>
            <a:r>
              <a:rPr lang="uk-UA" sz="4000">
                <a:solidFill>
                  <a:srgbClr val="92D050"/>
                </a:solidFill>
              </a:rPr>
              <a:t> </a:t>
            </a:r>
            <a:r>
              <a:rPr lang="uk-UA" sz="2000"/>
              <a:t>– сукупність явищ, обумовлених проникненням магми з глибини землі на її поверхню. Матеріальні втрати від вивержень грязьових вулканів досить значні – знищують будівлі, селища. Активні вулкани виділяють пари ртуті, вміст якої в атмосферному повітрі під час виверження зростає. 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17363_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5556448" cy="416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ulk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7472" y="2280047"/>
            <a:ext cx="5450178" cy="408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31965_1d9a4e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204864"/>
            <a:ext cx="5184576" cy="414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4F0A8D4-6B0A-4FEE-9E27-B386A7A7FE6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Сель</a:t>
            </a:r>
            <a:r>
              <a:rPr lang="uk-UA" sz="2000"/>
              <a:t> – стрімкий потік великої руйнівної сили на басейнах гірських річок, що складаються із суміші води та крихких, ламких порід і виникає внаслідок інтенсивних дощів чи танення снігу. Причинами виникнення селевих потоків майже завжди є сильні зливи, інтенсивне танення снігу та льоду, розрив гребель водойм, а також землетруси та виверження вулканів, вирубка лісів і деградація ґрунтів на гірських схилах.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1331561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08275"/>
            <a:ext cx="4679950" cy="35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defaul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70162"/>
            <a:ext cx="5327650" cy="399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B0C2BF4-9924-4F2A-BC14-572C9B54BA3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Зсуви</a:t>
            </a:r>
            <a:r>
              <a:rPr lang="uk-UA" sz="2000"/>
              <a:t> – зміщення мас гірських порід вниз по схилу під дією сили земного тяжіння без втрати контакту з нерухомою основою. Вони є одним із найнебезпечніших і дуже поширених природних явищ. Вони можуть бути викликані як природними, так і штучними причинами. Природні причини: збільшення крутизни схилів, підмив їх основи морською та річковою водою. Штучні причини: руйнування схилів дорожніми канавами, вирубка лісів.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54cfdee-zsuv-kyiv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403317"/>
            <a:ext cx="6264696" cy="398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4965" y="2497658"/>
            <a:ext cx="5172685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umbnail-20120125085622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348880"/>
            <a:ext cx="54006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51CC39-0979-4713-928A-947615F02EC3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217488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i="1">
                <a:solidFill>
                  <a:srgbClr val="92D050"/>
                </a:solidFill>
              </a:rPr>
              <a:t>Обвал</a:t>
            </a:r>
            <a:r>
              <a:rPr lang="uk-UA" sz="2000"/>
              <a:t> – відрив снігових (льодяних) брил або мас гірських порід від схилу чи укосу гір та їх вільне падіння під дією сил тяжіння. Обвали природного походження спостерігаються у горах, на берегах морів, обривах річкових долин. Це – результат послаблення зв’язаності гірських порід під дією процесів вивітрювання, підмиву, розчинення та дії сил тяжіння. Їх виникненню сприяє геологічна будова місцевості, наявність на схилах тріщин та зон дроблення гірських порід.</a:t>
            </a:r>
            <a:endParaRPr lang="ru-RU" sz="2000"/>
          </a:p>
          <a:p>
            <a:endParaRPr lang="ru-RU" sz="2000"/>
          </a:p>
        </p:txBody>
      </p:sp>
      <p:pic>
        <p:nvPicPr>
          <p:cNvPr id="5" name="Рисунок 4" descr="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5436096" cy="37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_54e546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554" y="2427238"/>
            <a:ext cx="5286096" cy="396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613</TotalTime>
  <Words>665</Words>
  <Application>Microsoft Office PowerPoint</Application>
  <PresentationFormat>Экран (4:3)</PresentationFormat>
  <Paragraphs>58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Тормоз</dc:creator>
  <cp:lastModifiedBy>admin</cp:lastModifiedBy>
  <cp:revision>68</cp:revision>
  <dcterms:created xsi:type="dcterms:W3CDTF">2014-09-29T06:29:34Z</dcterms:created>
  <dcterms:modified xsi:type="dcterms:W3CDTF">2015-11-30T11:36:57Z</dcterms:modified>
</cp:coreProperties>
</file>